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7" r:id="rId2"/>
    <p:sldId id="264" r:id="rId3"/>
    <p:sldId id="265" r:id="rId4"/>
    <p:sldId id="262" r:id="rId5"/>
    <p:sldId id="274" r:id="rId6"/>
    <p:sldId id="275" r:id="rId7"/>
    <p:sldId id="278" r:id="rId8"/>
    <p:sldId id="279" r:id="rId9"/>
    <p:sldId id="272" r:id="rId10"/>
    <p:sldId id="281" r:id="rId11"/>
    <p:sldId id="282" r:id="rId12"/>
    <p:sldId id="283" r:id="rId13"/>
    <p:sldId id="284" r:id="rId14"/>
    <p:sldId id="285" r:id="rId15"/>
    <p:sldId id="286" r:id="rId16"/>
    <p:sldId id="28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orient="horz" pos="1008" userDrawn="1">
          <p15:clr>
            <a:srgbClr val="A4A3A4"/>
          </p15:clr>
        </p15:guide>
        <p15:guide id="3" orient="horz" pos="3792" userDrawn="1">
          <p15:clr>
            <a:srgbClr val="A4A3A4"/>
          </p15:clr>
        </p15:guide>
        <p15:guide id="4" orient="horz" pos="336" userDrawn="1">
          <p15:clr>
            <a:srgbClr val="A4A3A4"/>
          </p15:clr>
        </p15:guide>
        <p15:guide id="5" orient="horz" pos="1920" userDrawn="1">
          <p15:clr>
            <a:srgbClr val="A4A3A4"/>
          </p15:clr>
        </p15:guide>
        <p15:guide id="6" orient="horz" pos="3984" userDrawn="1">
          <p15:clr>
            <a:srgbClr val="A4A3A4"/>
          </p15:clr>
        </p15:guide>
        <p15:guide id="7" orient="horz" pos="1152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671" userDrawn="1">
          <p15:clr>
            <a:srgbClr val="A4A3A4"/>
          </p15:clr>
        </p15:guide>
        <p15:guide id="10" pos="7009" userDrawn="1">
          <p15:clr>
            <a:srgbClr val="A4A3A4"/>
          </p15:clr>
        </p15:guide>
        <p15:guide id="11" pos="6145" userDrawn="1">
          <p15:clr>
            <a:srgbClr val="A4A3A4"/>
          </p15:clr>
        </p15:guide>
        <p15:guide id="12" pos="3264" userDrawn="1">
          <p15:clr>
            <a:srgbClr val="A4A3A4"/>
          </p15:clr>
        </p15:guide>
        <p15:guide id="13" pos="7393" userDrawn="1">
          <p15:clr>
            <a:srgbClr val="A4A3A4"/>
          </p15:clr>
        </p15:guide>
        <p15:guide id="14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88BE"/>
    <a:srgbClr val="4A6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86470" autoAdjust="0"/>
  </p:normalViewPr>
  <p:slideViewPr>
    <p:cSldViewPr showGuides="1">
      <p:cViewPr>
        <p:scale>
          <a:sx n="107" d="100"/>
          <a:sy n="107" d="100"/>
        </p:scale>
        <p:origin x="-600" y="-72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3840"/>
        <p:guide pos="671"/>
        <p:guide pos="7009"/>
        <p:guide pos="6145"/>
        <p:guide pos="3264"/>
        <p:guide pos="7393"/>
        <p:guide pos="36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168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311509018342022E-2"/>
          <c:y val="7.9355222612370515E-3"/>
          <c:w val="0.96537698196331601"/>
          <c:h val="0.87687081913139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Устные</c:v>
                </c:pt>
                <c:pt idx="1">
                  <c:v>Жалобы</c:v>
                </c:pt>
                <c:pt idx="2">
                  <c:v>Предложения</c:v>
                </c:pt>
                <c:pt idx="3">
                  <c:v>Заявления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101</c:v>
                </c:pt>
                <c:pt idx="1">
                  <c:v>46</c:v>
                </c:pt>
                <c:pt idx="2">
                  <c:v>11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22-4D6D-A311-B939FE665F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Устные</c:v>
                </c:pt>
                <c:pt idx="1">
                  <c:v>Жалобы</c:v>
                </c:pt>
                <c:pt idx="2">
                  <c:v>Предложения</c:v>
                </c:pt>
                <c:pt idx="3">
                  <c:v>Заявления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248</c:v>
                </c:pt>
                <c:pt idx="1">
                  <c:v>40</c:v>
                </c:pt>
                <c:pt idx="2">
                  <c:v>14</c:v>
                </c:pt>
                <c:pt idx="3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22-4D6D-A311-B939FE665F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Устные</c:v>
                </c:pt>
                <c:pt idx="1">
                  <c:v>Жалобы</c:v>
                </c:pt>
                <c:pt idx="2">
                  <c:v>Предложения</c:v>
                </c:pt>
                <c:pt idx="3">
                  <c:v>Заявления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686</c:v>
                </c:pt>
                <c:pt idx="1">
                  <c:v>50</c:v>
                </c:pt>
                <c:pt idx="2">
                  <c:v>19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22-4D6D-A311-B939FE665F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Устные</c:v>
                </c:pt>
                <c:pt idx="1">
                  <c:v>Жалобы</c:v>
                </c:pt>
                <c:pt idx="2">
                  <c:v>Предложения</c:v>
                </c:pt>
                <c:pt idx="3">
                  <c:v>Заявления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486</c:v>
                </c:pt>
                <c:pt idx="1">
                  <c:v>73</c:v>
                </c:pt>
                <c:pt idx="2">
                  <c:v>9</c:v>
                </c:pt>
                <c:pt idx="3">
                  <c:v>135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A22-4D6D-A311-B939FE665F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Устные</c:v>
                </c:pt>
                <c:pt idx="1">
                  <c:v>Жалобы</c:v>
                </c:pt>
                <c:pt idx="2">
                  <c:v>Предложения</c:v>
                </c:pt>
                <c:pt idx="3">
                  <c:v>Заявления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312</c:v>
                </c:pt>
                <c:pt idx="1">
                  <c:v>95</c:v>
                </c:pt>
                <c:pt idx="2">
                  <c:v>5</c:v>
                </c:pt>
                <c:pt idx="3">
                  <c:v>201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34-4FF1-BE3E-F470FA56CBB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5553664"/>
        <c:axId val="35555200"/>
      </c:barChart>
      <c:catAx>
        <c:axId val="355536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spc="120" normalizeH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555200"/>
        <c:crosses val="autoZero"/>
        <c:auto val="1"/>
        <c:lblAlgn val="ctr"/>
        <c:lblOffset val="100"/>
        <c:noMultiLvlLbl val="0"/>
      </c:catAx>
      <c:valAx>
        <c:axId val="35555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553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769059760766592"/>
          <c:y val="0.53268902429080212"/>
          <c:w val="0.36330748214076825"/>
          <c:h val="5.83871616572558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885309500546009"/>
          <c:y val="2.8591473459182538E-2"/>
          <c:w val="0.82378786137134319"/>
          <c:h val="0.905502055781020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распределение по муниципальным образованиям области</c:v>
                </c:pt>
              </c:strCache>
            </c:strRef>
          </c:tx>
          <c:spPr>
            <a:solidFill>
              <a:srgbClr val="C0000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Sheet1!$A$2:$A$22</c:f>
              <c:strCache>
                <c:ptCount val="21"/>
                <c:pt idx="0">
                  <c:v>Шимский</c:v>
                </c:pt>
                <c:pt idx="1">
                  <c:v>Чудовский</c:v>
                </c:pt>
                <c:pt idx="2">
                  <c:v>Холмский</c:v>
                </c:pt>
                <c:pt idx="3">
                  <c:v>Хвойнинский</c:v>
                </c:pt>
                <c:pt idx="4">
                  <c:v>Старорусский</c:v>
                </c:pt>
                <c:pt idx="5">
                  <c:v>Солецкий</c:v>
                </c:pt>
                <c:pt idx="6">
                  <c:v>Поддорский</c:v>
                </c:pt>
                <c:pt idx="7">
                  <c:v>Пестовский</c:v>
                </c:pt>
                <c:pt idx="8">
                  <c:v>Парфинский</c:v>
                </c:pt>
                <c:pt idx="9">
                  <c:v>Окуловский</c:v>
                </c:pt>
                <c:pt idx="10">
                  <c:v>Новгородский</c:v>
                </c:pt>
                <c:pt idx="11">
                  <c:v>Мошенской</c:v>
                </c:pt>
                <c:pt idx="12">
                  <c:v>Марёвский</c:v>
                </c:pt>
                <c:pt idx="13">
                  <c:v>Маловишерский</c:v>
                </c:pt>
                <c:pt idx="14">
                  <c:v>Любытинский</c:v>
                </c:pt>
                <c:pt idx="15">
                  <c:v>Крестецкий</c:v>
                </c:pt>
                <c:pt idx="16">
                  <c:v>Демянский</c:v>
                </c:pt>
                <c:pt idx="17">
                  <c:v>Волотовский</c:v>
                </c:pt>
                <c:pt idx="18">
                  <c:v>Валдайский</c:v>
                </c:pt>
                <c:pt idx="19">
                  <c:v>Боровичский</c:v>
                </c:pt>
                <c:pt idx="20">
                  <c:v>Батецкий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</c:v>
                </c:pt>
                <c:pt idx="1">
                  <c:v>2</c:v>
                </c:pt>
                <c:pt idx="2">
                  <c:v>6</c:v>
                </c:pt>
                <c:pt idx="3">
                  <c:v>1</c:v>
                </c:pt>
                <c:pt idx="4">
                  <c:v>9</c:v>
                </c:pt>
                <c:pt idx="5">
                  <c:v>1</c:v>
                </c:pt>
                <c:pt idx="6">
                  <c:v>2</c:v>
                </c:pt>
                <c:pt idx="7">
                  <c:v>30</c:v>
                </c:pt>
                <c:pt idx="8">
                  <c:v>4</c:v>
                </c:pt>
                <c:pt idx="9">
                  <c:v>6</c:v>
                </c:pt>
                <c:pt idx="10">
                  <c:v>18</c:v>
                </c:pt>
                <c:pt idx="11">
                  <c:v>2</c:v>
                </c:pt>
                <c:pt idx="12">
                  <c:v>4</c:v>
                </c:pt>
                <c:pt idx="13">
                  <c:v>8</c:v>
                </c:pt>
                <c:pt idx="14">
                  <c:v>4</c:v>
                </c:pt>
                <c:pt idx="15">
                  <c:v>6</c:v>
                </c:pt>
                <c:pt idx="16">
                  <c:v>4</c:v>
                </c:pt>
                <c:pt idx="17">
                  <c:v>0</c:v>
                </c:pt>
                <c:pt idx="18">
                  <c:v>5</c:v>
                </c:pt>
                <c:pt idx="19">
                  <c:v>10</c:v>
                </c:pt>
                <c:pt idx="2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4A-4711-9231-04262D49FA0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508480"/>
        <c:axId val="63307776"/>
      </c:barChart>
      <c:valAx>
        <c:axId val="6330777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508480"/>
        <c:crosses val="autoZero"/>
        <c:crossBetween val="between"/>
      </c:valAx>
      <c:catAx>
        <c:axId val="63508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3077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41404199475066"/>
          <c:y val="2.6577008452455839E-2"/>
          <c:w val="0.89358595800524931"/>
          <c:h val="0.4901393934318858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Необоснованы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9B2-45F8-9B1C-7F31DF55CF01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9B2-45F8-9B1C-7F31DF55CF01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9B2-45F8-9B1C-7F31DF55CF01}"/>
                </c:ext>
              </c:extLst>
            </c:dLbl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9B2-45F8-9B1C-7F31DF55CF01}"/>
                </c:ext>
              </c:extLst>
            </c:dLbl>
            <c:dLbl>
              <c:idx val="1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9B2-45F8-9B1C-7F31DF55CF01}"/>
                </c:ext>
              </c:extLst>
            </c:dLbl>
            <c:dLbl>
              <c:idx val="1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9B2-45F8-9B1C-7F31DF55CF01}"/>
                </c:ext>
              </c:extLst>
            </c:dLbl>
            <c:dLbl>
              <c:idx val="1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9B2-45F8-9B1C-7F31DF55CF01}"/>
                </c:ext>
              </c:extLst>
            </c:dLbl>
            <c:dLbl>
              <c:idx val="1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9B2-45F8-9B1C-7F31DF55CF01}"/>
                </c:ext>
              </c:extLst>
            </c:dLbl>
            <c:dLbl>
              <c:idx val="1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9B2-45F8-9B1C-7F31DF55CF01}"/>
                </c:ext>
              </c:extLst>
            </c:dLbl>
            <c:dLbl>
              <c:idx val="17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9B2-45F8-9B1C-7F31DF55CF01}"/>
                </c:ext>
              </c:extLst>
            </c:dLbl>
            <c:dLbl>
              <c:idx val="1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9B2-45F8-9B1C-7F31DF55CF01}"/>
                </c:ext>
              </c:extLst>
            </c:dLbl>
            <c:dLbl>
              <c:idx val="19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9B2-45F8-9B1C-7F31DF55CF01}"/>
                </c:ext>
              </c:extLst>
            </c:dLbl>
            <c:dLbl>
              <c:idx val="2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9B2-45F8-9B1C-7F31DF55CF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FFC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контрольно-надзорная деятельность</c:v>
                </c:pt>
                <c:pt idx="1">
                  <c:v>налогообложение</c:v>
                </c:pt>
                <c:pt idx="2">
                  <c:v>деятельность правоохранительных органов</c:v>
                </c:pt>
                <c:pt idx="3">
                  <c:v>торговая деятельность, НТО</c:v>
                </c:pt>
                <c:pt idx="4">
                  <c:v>водоснабжение/водоотведение</c:v>
                </c:pt>
                <c:pt idx="5">
                  <c:v>земельные правоотношения</c:v>
                </c:pt>
                <c:pt idx="6">
                  <c:v>содержание дорог</c:v>
                </c:pt>
                <c:pt idx="7">
                  <c:v>лесозаготовки</c:v>
                </c:pt>
                <c:pt idx="8">
                  <c:v>энергоснабжение</c:v>
                </c:pt>
                <c:pt idx="9">
                  <c:v>контракты, закупки</c:v>
                </c:pt>
                <c:pt idx="10">
                  <c:v>лицензирование</c:v>
                </c:pt>
                <c:pt idx="11">
                  <c:v>тарифное регулирование</c:v>
                </c:pt>
                <c:pt idx="12">
                  <c:v>ритуальные услуги</c:v>
                </c:pt>
                <c:pt idx="13">
                  <c:v>привлечение к административной ответственности</c:v>
                </c:pt>
                <c:pt idx="14">
                  <c:v>строительство</c:v>
                </c:pt>
                <c:pt idx="15">
                  <c:v>действия конкурсного управляющего</c:v>
                </c:pt>
                <c:pt idx="16">
                  <c:v>банкротство</c:v>
                </c:pt>
                <c:pt idx="17">
                  <c:v>управление МКД</c:v>
                </c:pt>
                <c:pt idx="18">
                  <c:v>деятельность кредитных организаций и СРО</c:v>
                </c:pt>
                <c:pt idx="19">
                  <c:v>регистрационные действия</c:v>
                </c:pt>
                <c:pt idx="20">
                  <c:v>страховые взносы</c:v>
                </c:pt>
              </c:strCache>
            </c:str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6</c:v>
                </c:pt>
                <c:pt idx="1">
                  <c:v>0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9B2-45F8-9B1C-7F31DF55CF0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Обоснованы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контрольно-надзорная деятельность</c:v>
                </c:pt>
                <c:pt idx="1">
                  <c:v>налогообложение</c:v>
                </c:pt>
                <c:pt idx="2">
                  <c:v>деятельность правоохранительных органов</c:v>
                </c:pt>
                <c:pt idx="3">
                  <c:v>торговая деятельность, НТО</c:v>
                </c:pt>
                <c:pt idx="4">
                  <c:v>водоснабжение/водоотведение</c:v>
                </c:pt>
                <c:pt idx="5">
                  <c:v>земельные правоотношения</c:v>
                </c:pt>
                <c:pt idx="6">
                  <c:v>содержание дорог</c:v>
                </c:pt>
                <c:pt idx="7">
                  <c:v>лесозаготовки</c:v>
                </c:pt>
                <c:pt idx="8">
                  <c:v>энергоснабжение</c:v>
                </c:pt>
                <c:pt idx="9">
                  <c:v>контракты, закупки</c:v>
                </c:pt>
                <c:pt idx="10">
                  <c:v>лицензирование</c:v>
                </c:pt>
                <c:pt idx="11">
                  <c:v>тарифное регулирование</c:v>
                </c:pt>
                <c:pt idx="12">
                  <c:v>ритуальные услуги</c:v>
                </c:pt>
                <c:pt idx="13">
                  <c:v>привлечение к административной ответственности</c:v>
                </c:pt>
                <c:pt idx="14">
                  <c:v>строительство</c:v>
                </c:pt>
                <c:pt idx="15">
                  <c:v>действия конкурсного управляющего</c:v>
                </c:pt>
                <c:pt idx="16">
                  <c:v>банкротство</c:v>
                </c:pt>
                <c:pt idx="17">
                  <c:v>управление МКД</c:v>
                </c:pt>
                <c:pt idx="18">
                  <c:v>деятельность кредитных организаций и СРО</c:v>
                </c:pt>
                <c:pt idx="19">
                  <c:v>регистрационные действия</c:v>
                </c:pt>
                <c:pt idx="20">
                  <c:v>страховые взносы</c:v>
                </c:pt>
              </c:strCache>
            </c:strRef>
          </c:cat>
          <c:val>
            <c:numRef>
              <c:f>Лист1!$C$2:$C$22</c:f>
              <c:numCache>
                <c:formatCode>General</c:formatCode>
                <c:ptCount val="21"/>
                <c:pt idx="0">
                  <c:v>9</c:v>
                </c:pt>
                <c:pt idx="1">
                  <c:v>12</c:v>
                </c:pt>
                <c:pt idx="2">
                  <c:v>7</c:v>
                </c:pt>
                <c:pt idx="3">
                  <c:v>6</c:v>
                </c:pt>
                <c:pt idx="4">
                  <c:v>7</c:v>
                </c:pt>
                <c:pt idx="5">
                  <c:v>6</c:v>
                </c:pt>
                <c:pt idx="6">
                  <c:v>6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2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9B2-45F8-9B1C-7F31DF55CF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588992"/>
        <c:axId val="63607168"/>
      </c:barChart>
      <c:catAx>
        <c:axId val="63588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 spc="-100" baseline="0"/>
            </a:pPr>
            <a:endParaRPr lang="ru-RU"/>
          </a:p>
        </c:txPr>
        <c:crossAx val="63607168"/>
        <c:crosses val="autoZero"/>
        <c:auto val="1"/>
        <c:lblAlgn val="ctr"/>
        <c:lblOffset val="100"/>
        <c:noMultiLvlLbl val="0"/>
      </c:catAx>
      <c:valAx>
        <c:axId val="63607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358899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76281326452995E-2"/>
          <c:y val="0.11884846252194076"/>
          <c:w val="0.91823873578302717"/>
          <c:h val="0.7534942683164669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письменных экспертных заключений, подготовленных экспертами Pro Bono</c:v>
                </c:pt>
              </c:strCache>
            </c:strRef>
          </c:tx>
          <c:spPr>
            <a:ln w="19050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12</c:v>
                </c:pt>
                <c:pt idx="2">
                  <c:v>23</c:v>
                </c:pt>
                <c:pt idx="3">
                  <c:v>17</c:v>
                </c:pt>
                <c:pt idx="4">
                  <c:v>53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A8E-4887-81A1-2D4A0BA14F3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3692800"/>
        <c:axId val="133690880"/>
      </c:lineChart>
      <c:catAx>
        <c:axId val="13369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3690880"/>
        <c:crosses val="autoZero"/>
        <c:auto val="1"/>
        <c:lblAlgn val="ctr"/>
        <c:lblOffset val="100"/>
        <c:noMultiLvlLbl val="0"/>
      </c:catAx>
      <c:valAx>
        <c:axId val="133690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369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7897098479128463E-2"/>
          <c:y val="3.7366347272546514E-2"/>
          <c:w val="0.88018840110739582"/>
          <c:h val="0.108541445141948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9B9093-A09D-4CBA-AF33-1B269C6CA0A0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302E12-B2FC-43BB-8197-30EFC9BEBAD7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2014</a:t>
          </a:r>
        </a:p>
      </dgm:t>
    </dgm:pt>
    <dgm:pt modelId="{578699FB-1F46-40F6-A3C9-5F8F99094F83}" type="parTrans" cxnId="{9D6373F9-4ED9-4B9E-8EFA-CA197B7425E7}">
      <dgm:prSet/>
      <dgm:spPr/>
      <dgm:t>
        <a:bodyPr/>
        <a:lstStyle/>
        <a:p>
          <a:endParaRPr lang="ru-RU"/>
        </a:p>
      </dgm:t>
    </dgm:pt>
    <dgm:pt modelId="{E2826814-6E5F-4F31-A713-A523B85F0AF0}" type="sibTrans" cxnId="{9D6373F9-4ED9-4B9E-8EFA-CA197B7425E7}">
      <dgm:prSet/>
      <dgm:spPr/>
      <dgm:t>
        <a:bodyPr/>
        <a:lstStyle/>
        <a:p>
          <a:endParaRPr lang="ru-RU"/>
        </a:p>
      </dgm:t>
    </dgm:pt>
    <dgm:pt modelId="{51F17622-D0F1-47BF-8DA3-1120B6DC14DF}">
      <dgm:prSet phldrT="[Текст]"/>
      <dgm:spPr/>
      <dgm:t>
        <a:bodyPr/>
        <a:lstStyle/>
        <a:p>
          <a:r>
            <a:rPr lang="ru-RU" dirty="0"/>
            <a:t>182</a:t>
          </a:r>
        </a:p>
      </dgm:t>
    </dgm:pt>
    <dgm:pt modelId="{D460D64F-8168-4B0C-8B92-AA68D850B5CE}" type="parTrans" cxnId="{16B99AAD-E012-4342-8215-57CA835BCAC7}">
      <dgm:prSet/>
      <dgm:spPr/>
      <dgm:t>
        <a:bodyPr/>
        <a:lstStyle/>
        <a:p>
          <a:endParaRPr lang="ru-RU"/>
        </a:p>
      </dgm:t>
    </dgm:pt>
    <dgm:pt modelId="{DF62DCC9-01DF-4520-AAF6-3C85578B368F}" type="sibTrans" cxnId="{16B99AAD-E012-4342-8215-57CA835BCAC7}">
      <dgm:prSet/>
      <dgm:spPr/>
      <dgm:t>
        <a:bodyPr/>
        <a:lstStyle/>
        <a:p>
          <a:endParaRPr lang="ru-RU"/>
        </a:p>
      </dgm:t>
    </dgm:pt>
    <dgm:pt modelId="{25808CD6-8CD9-4726-B85F-33FED5D2AE1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2015</a:t>
          </a:r>
        </a:p>
      </dgm:t>
    </dgm:pt>
    <dgm:pt modelId="{61F95792-0066-43ED-A68E-53EF182AB96D}" type="parTrans" cxnId="{7E788074-CF0F-4024-9056-653B836A744C}">
      <dgm:prSet/>
      <dgm:spPr/>
      <dgm:t>
        <a:bodyPr/>
        <a:lstStyle/>
        <a:p>
          <a:endParaRPr lang="ru-RU"/>
        </a:p>
      </dgm:t>
    </dgm:pt>
    <dgm:pt modelId="{377A788E-F435-4002-A377-CD4E29AB076F}" type="sibTrans" cxnId="{7E788074-CF0F-4024-9056-653B836A744C}">
      <dgm:prSet/>
      <dgm:spPr/>
      <dgm:t>
        <a:bodyPr/>
        <a:lstStyle/>
        <a:p>
          <a:endParaRPr lang="ru-RU"/>
        </a:p>
      </dgm:t>
    </dgm:pt>
    <dgm:pt modelId="{D4E59AC2-6DF3-406B-A101-D17FB5D44625}">
      <dgm:prSet phldrT="[Текст]"/>
      <dgm:spPr/>
      <dgm:t>
        <a:bodyPr/>
        <a:lstStyle/>
        <a:p>
          <a:r>
            <a:rPr lang="ru-RU" dirty="0"/>
            <a:t>346</a:t>
          </a:r>
        </a:p>
      </dgm:t>
    </dgm:pt>
    <dgm:pt modelId="{9AC1FEC5-E261-4E13-ACF6-7B24D7A19E1D}" type="parTrans" cxnId="{52CC997C-97CD-421D-BC64-3962E7525752}">
      <dgm:prSet/>
      <dgm:spPr/>
      <dgm:t>
        <a:bodyPr/>
        <a:lstStyle/>
        <a:p>
          <a:endParaRPr lang="ru-RU"/>
        </a:p>
      </dgm:t>
    </dgm:pt>
    <dgm:pt modelId="{9E87CDED-E766-4CAD-8A65-1EB0DDE3CE16}" type="sibTrans" cxnId="{52CC997C-97CD-421D-BC64-3962E7525752}">
      <dgm:prSet/>
      <dgm:spPr/>
      <dgm:t>
        <a:bodyPr/>
        <a:lstStyle/>
        <a:p>
          <a:endParaRPr lang="ru-RU"/>
        </a:p>
      </dgm:t>
    </dgm:pt>
    <dgm:pt modelId="{11D38357-D498-49C3-AE0E-5A749EAD5C7E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2016</a:t>
          </a:r>
        </a:p>
      </dgm:t>
    </dgm:pt>
    <dgm:pt modelId="{C73A7ABE-7415-4533-AF55-470144DB0ED8}" type="parTrans" cxnId="{21AC62D8-4D24-4F0D-8872-E47B45CD894E}">
      <dgm:prSet/>
      <dgm:spPr/>
      <dgm:t>
        <a:bodyPr/>
        <a:lstStyle/>
        <a:p>
          <a:endParaRPr lang="ru-RU"/>
        </a:p>
      </dgm:t>
    </dgm:pt>
    <dgm:pt modelId="{6845896E-4031-47A3-A9BE-CDECBA1A06EB}" type="sibTrans" cxnId="{21AC62D8-4D24-4F0D-8872-E47B45CD894E}">
      <dgm:prSet/>
      <dgm:spPr/>
      <dgm:t>
        <a:bodyPr/>
        <a:lstStyle/>
        <a:p>
          <a:endParaRPr lang="ru-RU"/>
        </a:p>
      </dgm:t>
    </dgm:pt>
    <dgm:pt modelId="{B46FDD48-C755-40C5-AF80-A2A799EFCD29}">
      <dgm:prSet phldrT="[Текст]"/>
      <dgm:spPr/>
      <dgm:t>
        <a:bodyPr/>
        <a:lstStyle/>
        <a:p>
          <a:r>
            <a:rPr lang="ru-RU" dirty="0"/>
            <a:t>845</a:t>
          </a:r>
        </a:p>
      </dgm:t>
    </dgm:pt>
    <dgm:pt modelId="{08E73DAA-AC08-46E3-8F5A-68ABF7C61D5E}" type="parTrans" cxnId="{C195BD90-01CB-4CBC-9E60-F97C6667093C}">
      <dgm:prSet/>
      <dgm:spPr/>
      <dgm:t>
        <a:bodyPr/>
        <a:lstStyle/>
        <a:p>
          <a:endParaRPr lang="ru-RU"/>
        </a:p>
      </dgm:t>
    </dgm:pt>
    <dgm:pt modelId="{5620E12E-7991-4062-82CE-FD07E384A9AE}" type="sibTrans" cxnId="{C195BD90-01CB-4CBC-9E60-F97C6667093C}">
      <dgm:prSet/>
      <dgm:spPr/>
      <dgm:t>
        <a:bodyPr/>
        <a:lstStyle/>
        <a:p>
          <a:endParaRPr lang="ru-RU"/>
        </a:p>
      </dgm:t>
    </dgm:pt>
    <dgm:pt modelId="{BA2CD5C5-415E-45B7-BAF8-B1FABA07995E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2017</a:t>
          </a:r>
        </a:p>
      </dgm:t>
    </dgm:pt>
    <dgm:pt modelId="{FE3D0861-FE3E-40ED-96B1-503A3B638B12}" type="parTrans" cxnId="{0717134B-5529-4045-AA47-F96CD4E268C1}">
      <dgm:prSet/>
      <dgm:spPr/>
      <dgm:t>
        <a:bodyPr/>
        <a:lstStyle/>
        <a:p>
          <a:endParaRPr lang="ru-RU"/>
        </a:p>
      </dgm:t>
    </dgm:pt>
    <dgm:pt modelId="{A1D042F6-571E-43A6-927F-F3085BCB2E5E}" type="sibTrans" cxnId="{0717134B-5529-4045-AA47-F96CD4E268C1}">
      <dgm:prSet/>
      <dgm:spPr/>
      <dgm:t>
        <a:bodyPr/>
        <a:lstStyle/>
        <a:p>
          <a:endParaRPr lang="ru-RU"/>
        </a:p>
      </dgm:t>
    </dgm:pt>
    <dgm:pt modelId="{52EDC3C5-140E-4037-AF5B-3455EE01A55B}">
      <dgm:prSet phldrT="[Текст]"/>
      <dgm:spPr/>
      <dgm:t>
        <a:bodyPr/>
        <a:lstStyle/>
        <a:p>
          <a:r>
            <a:rPr lang="ru-RU" dirty="0"/>
            <a:t>703</a:t>
          </a:r>
        </a:p>
      </dgm:t>
    </dgm:pt>
    <dgm:pt modelId="{DD0E49E0-B0AE-4EED-B83A-C649A6442F0B}" type="parTrans" cxnId="{621069ED-BD52-4928-996E-4C1C571671C8}">
      <dgm:prSet/>
      <dgm:spPr/>
      <dgm:t>
        <a:bodyPr/>
        <a:lstStyle/>
        <a:p>
          <a:endParaRPr lang="ru-RU"/>
        </a:p>
      </dgm:t>
    </dgm:pt>
    <dgm:pt modelId="{C6DEE654-9F6D-46C4-8000-0E672A4B60E8}" type="sibTrans" cxnId="{621069ED-BD52-4928-996E-4C1C571671C8}">
      <dgm:prSet/>
      <dgm:spPr/>
      <dgm:t>
        <a:bodyPr/>
        <a:lstStyle/>
        <a:p>
          <a:endParaRPr lang="ru-RU"/>
        </a:p>
      </dgm:t>
    </dgm:pt>
    <dgm:pt modelId="{6C9893B6-F5D7-4B5E-B5DA-D67DD7BF53F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2018</a:t>
          </a:r>
        </a:p>
      </dgm:t>
    </dgm:pt>
    <dgm:pt modelId="{7D73CC43-F34E-4D60-8547-3467B8AA0DAE}" type="parTrans" cxnId="{9727E3FE-990D-4A31-83D0-759A60E516D0}">
      <dgm:prSet/>
      <dgm:spPr/>
      <dgm:t>
        <a:bodyPr/>
        <a:lstStyle/>
        <a:p>
          <a:endParaRPr lang="ru-RU"/>
        </a:p>
      </dgm:t>
    </dgm:pt>
    <dgm:pt modelId="{D6B35356-3213-4AAC-8CEC-54907BA0F7CE}" type="sibTrans" cxnId="{9727E3FE-990D-4A31-83D0-759A60E516D0}">
      <dgm:prSet/>
      <dgm:spPr/>
      <dgm:t>
        <a:bodyPr/>
        <a:lstStyle/>
        <a:p>
          <a:endParaRPr lang="ru-RU"/>
        </a:p>
      </dgm:t>
    </dgm:pt>
    <dgm:pt modelId="{616C774F-325A-4540-81FF-3557570F22BF}">
      <dgm:prSet phldrT="[Текст]"/>
      <dgm:spPr/>
      <dgm:t>
        <a:bodyPr/>
        <a:lstStyle/>
        <a:p>
          <a:r>
            <a:rPr lang="ru-RU" dirty="0"/>
            <a:t>613</a:t>
          </a:r>
        </a:p>
      </dgm:t>
    </dgm:pt>
    <dgm:pt modelId="{EBE0FFCF-C3DD-4397-9742-31F2F248E618}" type="parTrans" cxnId="{F159B432-4CCD-4244-86EA-17F32AEC7476}">
      <dgm:prSet/>
      <dgm:spPr/>
      <dgm:t>
        <a:bodyPr/>
        <a:lstStyle/>
        <a:p>
          <a:endParaRPr lang="ru-RU"/>
        </a:p>
      </dgm:t>
    </dgm:pt>
    <dgm:pt modelId="{5DD79F37-8E39-4E35-BE02-AC9036332557}" type="sibTrans" cxnId="{F159B432-4CCD-4244-86EA-17F32AEC7476}">
      <dgm:prSet/>
      <dgm:spPr/>
      <dgm:t>
        <a:bodyPr/>
        <a:lstStyle/>
        <a:p>
          <a:endParaRPr lang="ru-RU"/>
        </a:p>
      </dgm:t>
    </dgm:pt>
    <dgm:pt modelId="{154492B8-6B09-4D06-B76A-0EDC0F20CDEF}" type="pres">
      <dgm:prSet presAssocID="{869B9093-A09D-4CBA-AF33-1B269C6CA0A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41DE28-2199-4CF7-843B-2013FC713B88}" type="pres">
      <dgm:prSet presAssocID="{4C302E12-B2FC-43BB-8197-30EFC9BEBAD7}" presName="compNode" presStyleCnt="0"/>
      <dgm:spPr/>
    </dgm:pt>
    <dgm:pt modelId="{5B7788A6-4DC4-4510-B1F2-057CDEE8723E}" type="pres">
      <dgm:prSet presAssocID="{4C302E12-B2FC-43BB-8197-30EFC9BEBAD7}" presName="noGeometry" presStyleCnt="0"/>
      <dgm:spPr/>
    </dgm:pt>
    <dgm:pt modelId="{A82E02D8-0B3A-448B-881E-33B3A85C6204}" type="pres">
      <dgm:prSet presAssocID="{4C302E12-B2FC-43BB-8197-30EFC9BEBAD7}" presName="childTextVisible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C335ED-5A71-4B27-9DEA-95DB71CB7F93}" type="pres">
      <dgm:prSet presAssocID="{4C302E12-B2FC-43BB-8197-30EFC9BEBAD7}" presName="childTextHidden" presStyleLbl="bgAccFollowNode1" presStyleIdx="0" presStyleCnt="5"/>
      <dgm:spPr/>
      <dgm:t>
        <a:bodyPr/>
        <a:lstStyle/>
        <a:p>
          <a:endParaRPr lang="ru-RU"/>
        </a:p>
      </dgm:t>
    </dgm:pt>
    <dgm:pt modelId="{1DD3A402-8709-4A34-95DC-8579CB60852E}" type="pres">
      <dgm:prSet presAssocID="{4C302E12-B2FC-43BB-8197-30EFC9BEBAD7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36D2B-FD61-4C18-AA9A-7F3ACF6A56F4}" type="pres">
      <dgm:prSet presAssocID="{4C302E12-B2FC-43BB-8197-30EFC9BEBAD7}" presName="aSpace" presStyleCnt="0"/>
      <dgm:spPr/>
    </dgm:pt>
    <dgm:pt modelId="{F812077F-E7E7-4CE4-87C5-723ABED6256C}" type="pres">
      <dgm:prSet presAssocID="{25808CD6-8CD9-4726-B85F-33FED5D2AE1B}" presName="compNode" presStyleCnt="0"/>
      <dgm:spPr/>
    </dgm:pt>
    <dgm:pt modelId="{07E03257-67A6-41E4-ADCB-A4C992592968}" type="pres">
      <dgm:prSet presAssocID="{25808CD6-8CD9-4726-B85F-33FED5D2AE1B}" presName="noGeometry" presStyleCnt="0"/>
      <dgm:spPr/>
    </dgm:pt>
    <dgm:pt modelId="{46827688-A488-4863-9F1A-1C381BF0587B}" type="pres">
      <dgm:prSet presAssocID="{25808CD6-8CD9-4726-B85F-33FED5D2AE1B}" presName="childTextVisible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3DCC5-4C33-4FDE-B9F3-84D0126FDCD0}" type="pres">
      <dgm:prSet presAssocID="{25808CD6-8CD9-4726-B85F-33FED5D2AE1B}" presName="childTextHidden" presStyleLbl="bgAccFollowNode1" presStyleIdx="1" presStyleCnt="5"/>
      <dgm:spPr/>
      <dgm:t>
        <a:bodyPr/>
        <a:lstStyle/>
        <a:p>
          <a:endParaRPr lang="ru-RU"/>
        </a:p>
      </dgm:t>
    </dgm:pt>
    <dgm:pt modelId="{2528C879-4C95-4143-91FA-055857FBA3A0}" type="pres">
      <dgm:prSet presAssocID="{25808CD6-8CD9-4726-B85F-33FED5D2AE1B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28F44-3587-41EF-A037-9B3B8D3E54D9}" type="pres">
      <dgm:prSet presAssocID="{25808CD6-8CD9-4726-B85F-33FED5D2AE1B}" presName="aSpace" presStyleCnt="0"/>
      <dgm:spPr/>
    </dgm:pt>
    <dgm:pt modelId="{8E571D85-BE50-4E55-860A-D7FCD3F3EEF6}" type="pres">
      <dgm:prSet presAssocID="{11D38357-D498-49C3-AE0E-5A749EAD5C7E}" presName="compNode" presStyleCnt="0"/>
      <dgm:spPr/>
    </dgm:pt>
    <dgm:pt modelId="{0189FE64-2C7C-4249-A8A0-BA19665A4187}" type="pres">
      <dgm:prSet presAssocID="{11D38357-D498-49C3-AE0E-5A749EAD5C7E}" presName="noGeometry" presStyleCnt="0"/>
      <dgm:spPr/>
    </dgm:pt>
    <dgm:pt modelId="{8B737A39-EC5B-41F3-A141-782930B0702F}" type="pres">
      <dgm:prSet presAssocID="{11D38357-D498-49C3-AE0E-5A749EAD5C7E}" presName="childTextVisible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7F940E-322D-4646-A5C3-2A72FB5B5E9B}" type="pres">
      <dgm:prSet presAssocID="{11D38357-D498-49C3-AE0E-5A749EAD5C7E}" presName="childTextHidden" presStyleLbl="bgAccFollowNode1" presStyleIdx="2" presStyleCnt="5"/>
      <dgm:spPr/>
      <dgm:t>
        <a:bodyPr/>
        <a:lstStyle/>
        <a:p>
          <a:endParaRPr lang="ru-RU"/>
        </a:p>
      </dgm:t>
    </dgm:pt>
    <dgm:pt modelId="{7D5489AB-DE6A-4C98-B121-99BAE05AF86B}" type="pres">
      <dgm:prSet presAssocID="{11D38357-D498-49C3-AE0E-5A749EAD5C7E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F0D553-AF4C-46CA-B5AA-CD590A05D43F}" type="pres">
      <dgm:prSet presAssocID="{11D38357-D498-49C3-AE0E-5A749EAD5C7E}" presName="aSpace" presStyleCnt="0"/>
      <dgm:spPr/>
    </dgm:pt>
    <dgm:pt modelId="{885FD8E4-547A-4F4D-A943-D7EF5EFD5CDB}" type="pres">
      <dgm:prSet presAssocID="{BA2CD5C5-415E-45B7-BAF8-B1FABA07995E}" presName="compNode" presStyleCnt="0"/>
      <dgm:spPr/>
    </dgm:pt>
    <dgm:pt modelId="{913CC381-3021-4F23-91AA-4C1DB81A130C}" type="pres">
      <dgm:prSet presAssocID="{BA2CD5C5-415E-45B7-BAF8-B1FABA07995E}" presName="noGeometry" presStyleCnt="0"/>
      <dgm:spPr/>
    </dgm:pt>
    <dgm:pt modelId="{5AA91A47-CA91-4D6B-A3B1-0E555FF23F48}" type="pres">
      <dgm:prSet presAssocID="{BA2CD5C5-415E-45B7-BAF8-B1FABA07995E}" presName="childTextVisible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8E663-D413-484F-A810-302CF6CFD40E}" type="pres">
      <dgm:prSet presAssocID="{BA2CD5C5-415E-45B7-BAF8-B1FABA07995E}" presName="childTextHidden" presStyleLbl="bgAccFollowNode1" presStyleIdx="3" presStyleCnt="5"/>
      <dgm:spPr/>
      <dgm:t>
        <a:bodyPr/>
        <a:lstStyle/>
        <a:p>
          <a:endParaRPr lang="ru-RU"/>
        </a:p>
      </dgm:t>
    </dgm:pt>
    <dgm:pt modelId="{6C227B1C-8E0A-4B55-991B-3516518B5573}" type="pres">
      <dgm:prSet presAssocID="{BA2CD5C5-415E-45B7-BAF8-B1FABA07995E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64A17-A301-44FD-A3E3-218EF4AD430E}" type="pres">
      <dgm:prSet presAssocID="{BA2CD5C5-415E-45B7-BAF8-B1FABA07995E}" presName="aSpace" presStyleCnt="0"/>
      <dgm:spPr/>
    </dgm:pt>
    <dgm:pt modelId="{F495BBC8-ED3A-4B4D-895F-A20B21F66A71}" type="pres">
      <dgm:prSet presAssocID="{6C9893B6-F5D7-4B5E-B5DA-D67DD7BF53F1}" presName="compNode" presStyleCnt="0"/>
      <dgm:spPr/>
    </dgm:pt>
    <dgm:pt modelId="{4334F647-03BF-402F-BE65-7001E9C99EA1}" type="pres">
      <dgm:prSet presAssocID="{6C9893B6-F5D7-4B5E-B5DA-D67DD7BF53F1}" presName="noGeometry" presStyleCnt="0"/>
      <dgm:spPr/>
    </dgm:pt>
    <dgm:pt modelId="{544A26D3-4554-4C46-99C1-0885BB28C735}" type="pres">
      <dgm:prSet presAssocID="{6C9893B6-F5D7-4B5E-B5DA-D67DD7BF53F1}" presName="childTextVisible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03C6BF-2A49-4B67-9046-A522F2C64367}" type="pres">
      <dgm:prSet presAssocID="{6C9893B6-F5D7-4B5E-B5DA-D67DD7BF53F1}" presName="childTextHidden" presStyleLbl="bgAccFollowNode1" presStyleIdx="4" presStyleCnt="5"/>
      <dgm:spPr/>
      <dgm:t>
        <a:bodyPr/>
        <a:lstStyle/>
        <a:p>
          <a:endParaRPr lang="ru-RU"/>
        </a:p>
      </dgm:t>
    </dgm:pt>
    <dgm:pt modelId="{C54964F3-32A5-4A52-8EEB-2BED87F4AE3B}" type="pres">
      <dgm:prSet presAssocID="{6C9893B6-F5D7-4B5E-B5DA-D67DD7BF53F1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B99AAD-E012-4342-8215-57CA835BCAC7}" srcId="{4C302E12-B2FC-43BB-8197-30EFC9BEBAD7}" destId="{51F17622-D0F1-47BF-8DA3-1120B6DC14DF}" srcOrd="0" destOrd="0" parTransId="{D460D64F-8168-4B0C-8B92-AA68D850B5CE}" sibTransId="{DF62DCC9-01DF-4520-AAF6-3C85578B368F}"/>
    <dgm:cxn modelId="{52CC997C-97CD-421D-BC64-3962E7525752}" srcId="{25808CD6-8CD9-4726-B85F-33FED5D2AE1B}" destId="{D4E59AC2-6DF3-406B-A101-D17FB5D44625}" srcOrd="0" destOrd="0" parTransId="{9AC1FEC5-E261-4E13-ACF6-7B24D7A19E1D}" sibTransId="{9E87CDED-E766-4CAD-8A65-1EB0DDE3CE16}"/>
    <dgm:cxn modelId="{F46C4E45-057B-440A-A131-8F8899937939}" type="presOf" srcId="{B46FDD48-C755-40C5-AF80-A2A799EFCD29}" destId="{8B737A39-EC5B-41F3-A141-782930B0702F}" srcOrd="0" destOrd="0" presId="urn:microsoft.com/office/officeart/2005/8/layout/hProcess6"/>
    <dgm:cxn modelId="{F9FCC208-21DB-485F-BF8F-72C1E034BB25}" type="presOf" srcId="{B46FDD48-C755-40C5-AF80-A2A799EFCD29}" destId="{007F940E-322D-4646-A5C3-2A72FB5B5E9B}" srcOrd="1" destOrd="0" presId="urn:microsoft.com/office/officeart/2005/8/layout/hProcess6"/>
    <dgm:cxn modelId="{20DB22E8-FD1C-4E62-96EB-47B61A77D9E5}" type="presOf" srcId="{869B9093-A09D-4CBA-AF33-1B269C6CA0A0}" destId="{154492B8-6B09-4D06-B76A-0EDC0F20CDEF}" srcOrd="0" destOrd="0" presId="urn:microsoft.com/office/officeart/2005/8/layout/hProcess6"/>
    <dgm:cxn modelId="{E3A5B5A5-4E18-4BA0-89C4-90F46608C8A9}" type="presOf" srcId="{4C302E12-B2FC-43BB-8197-30EFC9BEBAD7}" destId="{1DD3A402-8709-4A34-95DC-8579CB60852E}" srcOrd="0" destOrd="0" presId="urn:microsoft.com/office/officeart/2005/8/layout/hProcess6"/>
    <dgm:cxn modelId="{D5D5D4C2-B615-4D82-8B33-B8E39A789E7A}" type="presOf" srcId="{11D38357-D498-49C3-AE0E-5A749EAD5C7E}" destId="{7D5489AB-DE6A-4C98-B121-99BAE05AF86B}" srcOrd="0" destOrd="0" presId="urn:microsoft.com/office/officeart/2005/8/layout/hProcess6"/>
    <dgm:cxn modelId="{9D6373F9-4ED9-4B9E-8EFA-CA197B7425E7}" srcId="{869B9093-A09D-4CBA-AF33-1B269C6CA0A0}" destId="{4C302E12-B2FC-43BB-8197-30EFC9BEBAD7}" srcOrd="0" destOrd="0" parTransId="{578699FB-1F46-40F6-A3C9-5F8F99094F83}" sibTransId="{E2826814-6E5F-4F31-A713-A523B85F0AF0}"/>
    <dgm:cxn modelId="{6AC5B3AB-2C2D-496D-ABF7-7214C46066B0}" type="presOf" srcId="{52EDC3C5-140E-4037-AF5B-3455EE01A55B}" destId="{34C8E663-D413-484F-A810-302CF6CFD40E}" srcOrd="1" destOrd="0" presId="urn:microsoft.com/office/officeart/2005/8/layout/hProcess6"/>
    <dgm:cxn modelId="{0717134B-5529-4045-AA47-F96CD4E268C1}" srcId="{869B9093-A09D-4CBA-AF33-1B269C6CA0A0}" destId="{BA2CD5C5-415E-45B7-BAF8-B1FABA07995E}" srcOrd="3" destOrd="0" parTransId="{FE3D0861-FE3E-40ED-96B1-503A3B638B12}" sibTransId="{A1D042F6-571E-43A6-927F-F3085BCB2E5E}"/>
    <dgm:cxn modelId="{242EDC4D-C67B-4C71-ADD9-BF61382D481C}" type="presOf" srcId="{D4E59AC2-6DF3-406B-A101-D17FB5D44625}" destId="{46827688-A488-4863-9F1A-1C381BF0587B}" srcOrd="0" destOrd="0" presId="urn:microsoft.com/office/officeart/2005/8/layout/hProcess6"/>
    <dgm:cxn modelId="{C195BD90-01CB-4CBC-9E60-F97C6667093C}" srcId="{11D38357-D498-49C3-AE0E-5A749EAD5C7E}" destId="{B46FDD48-C755-40C5-AF80-A2A799EFCD29}" srcOrd="0" destOrd="0" parTransId="{08E73DAA-AC08-46E3-8F5A-68ABF7C61D5E}" sibTransId="{5620E12E-7991-4062-82CE-FD07E384A9AE}"/>
    <dgm:cxn modelId="{F926873C-287B-4489-8EFE-DE6307954077}" type="presOf" srcId="{25808CD6-8CD9-4726-B85F-33FED5D2AE1B}" destId="{2528C879-4C95-4143-91FA-055857FBA3A0}" srcOrd="0" destOrd="0" presId="urn:microsoft.com/office/officeart/2005/8/layout/hProcess6"/>
    <dgm:cxn modelId="{7E788074-CF0F-4024-9056-653B836A744C}" srcId="{869B9093-A09D-4CBA-AF33-1B269C6CA0A0}" destId="{25808CD6-8CD9-4726-B85F-33FED5D2AE1B}" srcOrd="1" destOrd="0" parTransId="{61F95792-0066-43ED-A68E-53EF182AB96D}" sibTransId="{377A788E-F435-4002-A377-CD4E29AB076F}"/>
    <dgm:cxn modelId="{F159B432-4CCD-4244-86EA-17F32AEC7476}" srcId="{6C9893B6-F5D7-4B5E-B5DA-D67DD7BF53F1}" destId="{616C774F-325A-4540-81FF-3557570F22BF}" srcOrd="0" destOrd="0" parTransId="{EBE0FFCF-C3DD-4397-9742-31F2F248E618}" sibTransId="{5DD79F37-8E39-4E35-BE02-AC9036332557}"/>
    <dgm:cxn modelId="{A13DD71A-51EB-4778-99E4-DFCF43C7DD34}" type="presOf" srcId="{51F17622-D0F1-47BF-8DA3-1120B6DC14DF}" destId="{A82E02D8-0B3A-448B-881E-33B3A85C6204}" srcOrd="0" destOrd="0" presId="urn:microsoft.com/office/officeart/2005/8/layout/hProcess6"/>
    <dgm:cxn modelId="{621069ED-BD52-4928-996E-4C1C571671C8}" srcId="{BA2CD5C5-415E-45B7-BAF8-B1FABA07995E}" destId="{52EDC3C5-140E-4037-AF5B-3455EE01A55B}" srcOrd="0" destOrd="0" parTransId="{DD0E49E0-B0AE-4EED-B83A-C649A6442F0B}" sibTransId="{C6DEE654-9F6D-46C4-8000-0E672A4B60E8}"/>
    <dgm:cxn modelId="{9727E3FE-990D-4A31-83D0-759A60E516D0}" srcId="{869B9093-A09D-4CBA-AF33-1B269C6CA0A0}" destId="{6C9893B6-F5D7-4B5E-B5DA-D67DD7BF53F1}" srcOrd="4" destOrd="0" parTransId="{7D73CC43-F34E-4D60-8547-3467B8AA0DAE}" sibTransId="{D6B35356-3213-4AAC-8CEC-54907BA0F7CE}"/>
    <dgm:cxn modelId="{3AA6B0D0-D222-4A9C-913A-2AE8968D2D24}" type="presOf" srcId="{616C774F-325A-4540-81FF-3557570F22BF}" destId="{544A26D3-4554-4C46-99C1-0885BB28C735}" srcOrd="0" destOrd="0" presId="urn:microsoft.com/office/officeart/2005/8/layout/hProcess6"/>
    <dgm:cxn modelId="{931C7251-410A-431E-964C-4C0623578484}" type="presOf" srcId="{D4E59AC2-6DF3-406B-A101-D17FB5D44625}" destId="{4CC3DCC5-4C33-4FDE-B9F3-84D0126FDCD0}" srcOrd="1" destOrd="0" presId="urn:microsoft.com/office/officeart/2005/8/layout/hProcess6"/>
    <dgm:cxn modelId="{21AC62D8-4D24-4F0D-8872-E47B45CD894E}" srcId="{869B9093-A09D-4CBA-AF33-1B269C6CA0A0}" destId="{11D38357-D498-49C3-AE0E-5A749EAD5C7E}" srcOrd="2" destOrd="0" parTransId="{C73A7ABE-7415-4533-AF55-470144DB0ED8}" sibTransId="{6845896E-4031-47A3-A9BE-CDECBA1A06EB}"/>
    <dgm:cxn modelId="{E8BCD660-E01D-4439-85B1-089D8A587940}" type="presOf" srcId="{51F17622-D0F1-47BF-8DA3-1120B6DC14DF}" destId="{9FC335ED-5A71-4B27-9DEA-95DB71CB7F93}" srcOrd="1" destOrd="0" presId="urn:microsoft.com/office/officeart/2005/8/layout/hProcess6"/>
    <dgm:cxn modelId="{98BE0CF3-FE8C-4CD7-9F49-E3BBD9B11083}" type="presOf" srcId="{616C774F-325A-4540-81FF-3557570F22BF}" destId="{E603C6BF-2A49-4B67-9046-A522F2C64367}" srcOrd="1" destOrd="0" presId="urn:microsoft.com/office/officeart/2005/8/layout/hProcess6"/>
    <dgm:cxn modelId="{800F51E3-D97D-427D-861D-17810E453D06}" type="presOf" srcId="{6C9893B6-F5D7-4B5E-B5DA-D67DD7BF53F1}" destId="{C54964F3-32A5-4A52-8EEB-2BED87F4AE3B}" srcOrd="0" destOrd="0" presId="urn:microsoft.com/office/officeart/2005/8/layout/hProcess6"/>
    <dgm:cxn modelId="{149142F4-0E9E-4370-8559-6AD692393918}" type="presOf" srcId="{52EDC3C5-140E-4037-AF5B-3455EE01A55B}" destId="{5AA91A47-CA91-4D6B-A3B1-0E555FF23F48}" srcOrd="0" destOrd="0" presId="urn:microsoft.com/office/officeart/2005/8/layout/hProcess6"/>
    <dgm:cxn modelId="{DEBC5AD4-A659-4306-9C7E-5D92C977729D}" type="presOf" srcId="{BA2CD5C5-415E-45B7-BAF8-B1FABA07995E}" destId="{6C227B1C-8E0A-4B55-991B-3516518B5573}" srcOrd="0" destOrd="0" presId="urn:microsoft.com/office/officeart/2005/8/layout/hProcess6"/>
    <dgm:cxn modelId="{BDAFD36D-B466-43A7-A760-305C057FC9EE}" type="presParOf" srcId="{154492B8-6B09-4D06-B76A-0EDC0F20CDEF}" destId="{AD41DE28-2199-4CF7-843B-2013FC713B88}" srcOrd="0" destOrd="0" presId="urn:microsoft.com/office/officeart/2005/8/layout/hProcess6"/>
    <dgm:cxn modelId="{CFA2E7C8-3143-48FB-A508-85213A16C9BF}" type="presParOf" srcId="{AD41DE28-2199-4CF7-843B-2013FC713B88}" destId="{5B7788A6-4DC4-4510-B1F2-057CDEE8723E}" srcOrd="0" destOrd="0" presId="urn:microsoft.com/office/officeart/2005/8/layout/hProcess6"/>
    <dgm:cxn modelId="{920673A5-0CA3-46B4-BB59-8EA460CAC106}" type="presParOf" srcId="{AD41DE28-2199-4CF7-843B-2013FC713B88}" destId="{A82E02D8-0B3A-448B-881E-33B3A85C6204}" srcOrd="1" destOrd="0" presId="urn:microsoft.com/office/officeart/2005/8/layout/hProcess6"/>
    <dgm:cxn modelId="{54634E82-E21D-4710-99BB-16CD1BADD278}" type="presParOf" srcId="{AD41DE28-2199-4CF7-843B-2013FC713B88}" destId="{9FC335ED-5A71-4B27-9DEA-95DB71CB7F93}" srcOrd="2" destOrd="0" presId="urn:microsoft.com/office/officeart/2005/8/layout/hProcess6"/>
    <dgm:cxn modelId="{819D13DF-AF14-4F77-8BB1-E1639DC14985}" type="presParOf" srcId="{AD41DE28-2199-4CF7-843B-2013FC713B88}" destId="{1DD3A402-8709-4A34-95DC-8579CB60852E}" srcOrd="3" destOrd="0" presId="urn:microsoft.com/office/officeart/2005/8/layout/hProcess6"/>
    <dgm:cxn modelId="{685F7191-585C-445B-98B0-6ADADFA06D0D}" type="presParOf" srcId="{154492B8-6B09-4D06-B76A-0EDC0F20CDEF}" destId="{38336D2B-FD61-4C18-AA9A-7F3ACF6A56F4}" srcOrd="1" destOrd="0" presId="urn:microsoft.com/office/officeart/2005/8/layout/hProcess6"/>
    <dgm:cxn modelId="{030856CF-FD4F-4CE0-B19A-DC4A0CBA4463}" type="presParOf" srcId="{154492B8-6B09-4D06-B76A-0EDC0F20CDEF}" destId="{F812077F-E7E7-4CE4-87C5-723ABED6256C}" srcOrd="2" destOrd="0" presId="urn:microsoft.com/office/officeart/2005/8/layout/hProcess6"/>
    <dgm:cxn modelId="{3F882C32-8365-4D45-816B-861B11673E25}" type="presParOf" srcId="{F812077F-E7E7-4CE4-87C5-723ABED6256C}" destId="{07E03257-67A6-41E4-ADCB-A4C992592968}" srcOrd="0" destOrd="0" presId="urn:microsoft.com/office/officeart/2005/8/layout/hProcess6"/>
    <dgm:cxn modelId="{A31C2BCD-F48A-45F1-8EFB-2EE98B753411}" type="presParOf" srcId="{F812077F-E7E7-4CE4-87C5-723ABED6256C}" destId="{46827688-A488-4863-9F1A-1C381BF0587B}" srcOrd="1" destOrd="0" presId="urn:microsoft.com/office/officeart/2005/8/layout/hProcess6"/>
    <dgm:cxn modelId="{3171C8BD-9A88-4C1E-BD8D-FC6551E2BFA5}" type="presParOf" srcId="{F812077F-E7E7-4CE4-87C5-723ABED6256C}" destId="{4CC3DCC5-4C33-4FDE-B9F3-84D0126FDCD0}" srcOrd="2" destOrd="0" presId="urn:microsoft.com/office/officeart/2005/8/layout/hProcess6"/>
    <dgm:cxn modelId="{31230CAC-9B2B-42B1-A57E-10FAA78AD26D}" type="presParOf" srcId="{F812077F-E7E7-4CE4-87C5-723ABED6256C}" destId="{2528C879-4C95-4143-91FA-055857FBA3A0}" srcOrd="3" destOrd="0" presId="urn:microsoft.com/office/officeart/2005/8/layout/hProcess6"/>
    <dgm:cxn modelId="{74503B59-1888-428D-8F0B-4BC16CAEEC85}" type="presParOf" srcId="{154492B8-6B09-4D06-B76A-0EDC0F20CDEF}" destId="{17128F44-3587-41EF-A037-9B3B8D3E54D9}" srcOrd="3" destOrd="0" presId="urn:microsoft.com/office/officeart/2005/8/layout/hProcess6"/>
    <dgm:cxn modelId="{F05597DA-471C-46BB-A560-AA7E0157A299}" type="presParOf" srcId="{154492B8-6B09-4D06-B76A-0EDC0F20CDEF}" destId="{8E571D85-BE50-4E55-860A-D7FCD3F3EEF6}" srcOrd="4" destOrd="0" presId="urn:microsoft.com/office/officeart/2005/8/layout/hProcess6"/>
    <dgm:cxn modelId="{D7F601BB-CA76-4420-AC56-827F27C7DD56}" type="presParOf" srcId="{8E571D85-BE50-4E55-860A-D7FCD3F3EEF6}" destId="{0189FE64-2C7C-4249-A8A0-BA19665A4187}" srcOrd="0" destOrd="0" presId="urn:microsoft.com/office/officeart/2005/8/layout/hProcess6"/>
    <dgm:cxn modelId="{906279DC-524C-4353-B3F0-A68F07D4F7B9}" type="presParOf" srcId="{8E571D85-BE50-4E55-860A-D7FCD3F3EEF6}" destId="{8B737A39-EC5B-41F3-A141-782930B0702F}" srcOrd="1" destOrd="0" presId="urn:microsoft.com/office/officeart/2005/8/layout/hProcess6"/>
    <dgm:cxn modelId="{52047612-F688-4DFF-A83D-73D4483FF85E}" type="presParOf" srcId="{8E571D85-BE50-4E55-860A-D7FCD3F3EEF6}" destId="{007F940E-322D-4646-A5C3-2A72FB5B5E9B}" srcOrd="2" destOrd="0" presId="urn:microsoft.com/office/officeart/2005/8/layout/hProcess6"/>
    <dgm:cxn modelId="{150D0405-CFF0-453A-BA17-EC81BBCA8298}" type="presParOf" srcId="{8E571D85-BE50-4E55-860A-D7FCD3F3EEF6}" destId="{7D5489AB-DE6A-4C98-B121-99BAE05AF86B}" srcOrd="3" destOrd="0" presId="urn:microsoft.com/office/officeart/2005/8/layout/hProcess6"/>
    <dgm:cxn modelId="{BD7FB142-38BD-433F-82CC-8BA48200B1EF}" type="presParOf" srcId="{154492B8-6B09-4D06-B76A-0EDC0F20CDEF}" destId="{CDF0D553-AF4C-46CA-B5AA-CD590A05D43F}" srcOrd="5" destOrd="0" presId="urn:microsoft.com/office/officeart/2005/8/layout/hProcess6"/>
    <dgm:cxn modelId="{C36DD321-2EF9-4F26-9ABC-B8243E1326C7}" type="presParOf" srcId="{154492B8-6B09-4D06-B76A-0EDC0F20CDEF}" destId="{885FD8E4-547A-4F4D-A943-D7EF5EFD5CDB}" srcOrd="6" destOrd="0" presId="urn:microsoft.com/office/officeart/2005/8/layout/hProcess6"/>
    <dgm:cxn modelId="{C9C7CE39-3594-4E9F-93EC-989F9687EEDA}" type="presParOf" srcId="{885FD8E4-547A-4F4D-A943-D7EF5EFD5CDB}" destId="{913CC381-3021-4F23-91AA-4C1DB81A130C}" srcOrd="0" destOrd="0" presId="urn:microsoft.com/office/officeart/2005/8/layout/hProcess6"/>
    <dgm:cxn modelId="{CDF9C125-0091-48DD-BC81-921C0CB5950B}" type="presParOf" srcId="{885FD8E4-547A-4F4D-A943-D7EF5EFD5CDB}" destId="{5AA91A47-CA91-4D6B-A3B1-0E555FF23F48}" srcOrd="1" destOrd="0" presId="urn:microsoft.com/office/officeart/2005/8/layout/hProcess6"/>
    <dgm:cxn modelId="{AB36430A-4453-4723-96CD-B0C24F55AFF4}" type="presParOf" srcId="{885FD8E4-547A-4F4D-A943-D7EF5EFD5CDB}" destId="{34C8E663-D413-484F-A810-302CF6CFD40E}" srcOrd="2" destOrd="0" presId="urn:microsoft.com/office/officeart/2005/8/layout/hProcess6"/>
    <dgm:cxn modelId="{EB116C75-6347-4611-B79A-8522E39523AD}" type="presParOf" srcId="{885FD8E4-547A-4F4D-A943-D7EF5EFD5CDB}" destId="{6C227B1C-8E0A-4B55-991B-3516518B5573}" srcOrd="3" destOrd="0" presId="urn:microsoft.com/office/officeart/2005/8/layout/hProcess6"/>
    <dgm:cxn modelId="{04849E1E-88A3-4194-B5A9-0F93E7758766}" type="presParOf" srcId="{154492B8-6B09-4D06-B76A-0EDC0F20CDEF}" destId="{63964A17-A301-44FD-A3E3-218EF4AD430E}" srcOrd="7" destOrd="0" presId="urn:microsoft.com/office/officeart/2005/8/layout/hProcess6"/>
    <dgm:cxn modelId="{9DBEE243-3A7A-442F-83A0-F4CE8F5575FA}" type="presParOf" srcId="{154492B8-6B09-4D06-B76A-0EDC0F20CDEF}" destId="{F495BBC8-ED3A-4B4D-895F-A20B21F66A71}" srcOrd="8" destOrd="0" presId="urn:microsoft.com/office/officeart/2005/8/layout/hProcess6"/>
    <dgm:cxn modelId="{0B0E3506-78A2-4698-8B4C-69187B85356A}" type="presParOf" srcId="{F495BBC8-ED3A-4B4D-895F-A20B21F66A71}" destId="{4334F647-03BF-402F-BE65-7001E9C99EA1}" srcOrd="0" destOrd="0" presId="urn:microsoft.com/office/officeart/2005/8/layout/hProcess6"/>
    <dgm:cxn modelId="{077878C6-1A18-42BD-A045-9A1FD2867760}" type="presParOf" srcId="{F495BBC8-ED3A-4B4D-895F-A20B21F66A71}" destId="{544A26D3-4554-4C46-99C1-0885BB28C735}" srcOrd="1" destOrd="0" presId="urn:microsoft.com/office/officeart/2005/8/layout/hProcess6"/>
    <dgm:cxn modelId="{5C5E4091-628E-458E-B423-E06B6C788A2E}" type="presParOf" srcId="{F495BBC8-ED3A-4B4D-895F-A20B21F66A71}" destId="{E603C6BF-2A49-4B67-9046-A522F2C64367}" srcOrd="2" destOrd="0" presId="urn:microsoft.com/office/officeart/2005/8/layout/hProcess6"/>
    <dgm:cxn modelId="{0B645FB2-5165-45AC-B337-889CEA74AA58}" type="presParOf" srcId="{F495BBC8-ED3A-4B4D-895F-A20B21F66A71}" destId="{C54964F3-32A5-4A52-8EEB-2BED87F4AE3B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BDE6F5-2E1F-41CA-A9EA-80F7A090198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0994D74-3A89-4151-A673-A268F9678DB1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613</a:t>
          </a:r>
        </a:p>
        <a:p>
          <a:pPr>
            <a:spcAft>
              <a:spcPts val="0"/>
            </a:spcAft>
          </a:pP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обращений</a:t>
          </a:r>
        </a:p>
      </dgm:t>
    </dgm:pt>
    <dgm:pt modelId="{8051A01A-51A3-4976-B5D3-03D01C46A1B5}" type="parTrans" cxnId="{042E9649-F027-4EE2-AB47-EB33B7B4572A}">
      <dgm:prSet/>
      <dgm:spPr/>
      <dgm:t>
        <a:bodyPr/>
        <a:lstStyle/>
        <a:p>
          <a:endParaRPr lang="ru-RU"/>
        </a:p>
      </dgm:t>
    </dgm:pt>
    <dgm:pt modelId="{875A3B7B-000E-499E-95C3-277B8F73A997}" type="sibTrans" cxnId="{042E9649-F027-4EE2-AB47-EB33B7B4572A}">
      <dgm:prSet/>
      <dgm:spPr/>
      <dgm:t>
        <a:bodyPr/>
        <a:lstStyle/>
        <a:p>
          <a:endParaRPr lang="ru-RU"/>
        </a:p>
      </dgm:t>
    </dgm:pt>
    <dgm:pt modelId="{B71CDD9B-B4FA-4E9A-BAFE-0AE05840D1D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301</a:t>
          </a:r>
        </a:p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письменное обращение</a:t>
          </a:r>
        </a:p>
      </dgm:t>
    </dgm:pt>
    <dgm:pt modelId="{C176D55F-751A-4880-8A7B-D035D962544E}" type="parTrans" cxnId="{6186EEC6-A692-44DB-9036-AA8D65735729}">
      <dgm:prSet/>
      <dgm:spPr/>
      <dgm:t>
        <a:bodyPr/>
        <a:lstStyle/>
        <a:p>
          <a:endParaRPr lang="ru-RU" sz="1400">
            <a:latin typeface="Garamond" pitchFamily="18" charset="0"/>
          </a:endParaRPr>
        </a:p>
      </dgm:t>
    </dgm:pt>
    <dgm:pt modelId="{4442F234-93A0-4CFD-8AA4-97ADA6815D9D}" type="sibTrans" cxnId="{6186EEC6-A692-44DB-9036-AA8D65735729}">
      <dgm:prSet/>
      <dgm:spPr/>
      <dgm:t>
        <a:bodyPr/>
        <a:lstStyle/>
        <a:p>
          <a:endParaRPr lang="ru-RU"/>
        </a:p>
      </dgm:t>
    </dgm:pt>
    <dgm:pt modelId="{78128042-61C5-41D7-9661-59DFE43D279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312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устных обращений</a:t>
          </a:r>
        </a:p>
      </dgm:t>
    </dgm:pt>
    <dgm:pt modelId="{473FA386-587B-4881-8CB2-3C08990F48D6}" type="parTrans" cxnId="{3EEE1B2D-787F-406E-A120-212DE28AFF29}">
      <dgm:prSet/>
      <dgm:spPr/>
      <dgm:t>
        <a:bodyPr/>
        <a:lstStyle/>
        <a:p>
          <a:endParaRPr lang="ru-RU" sz="1400">
            <a:latin typeface="Garamond" pitchFamily="18" charset="0"/>
          </a:endParaRPr>
        </a:p>
      </dgm:t>
    </dgm:pt>
    <dgm:pt modelId="{CCBB171F-D7D1-4726-905D-FAF9748C17C3}" type="sibTrans" cxnId="{3EEE1B2D-787F-406E-A120-212DE28AFF29}">
      <dgm:prSet/>
      <dgm:spPr/>
      <dgm:t>
        <a:bodyPr/>
        <a:lstStyle/>
        <a:p>
          <a:endParaRPr lang="ru-RU"/>
        </a:p>
      </dgm:t>
    </dgm:pt>
    <dgm:pt modelId="{F1C8919B-6D01-4EC8-A8BA-C467F3A0531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201 заявление</a:t>
          </a:r>
        </a:p>
      </dgm:t>
    </dgm:pt>
    <dgm:pt modelId="{A62BB22E-5D05-4AF8-B15D-FEC149B2103A}" type="parTrans" cxnId="{FD0751AD-9CCB-4DEA-BB31-CAE160590132}">
      <dgm:prSet/>
      <dgm:spPr/>
      <dgm:t>
        <a:bodyPr/>
        <a:lstStyle/>
        <a:p>
          <a:endParaRPr lang="ru-RU"/>
        </a:p>
      </dgm:t>
    </dgm:pt>
    <dgm:pt modelId="{27F50F35-72B3-470B-BFBC-8032E5A2A13B}" type="sibTrans" cxnId="{FD0751AD-9CCB-4DEA-BB31-CAE160590132}">
      <dgm:prSet/>
      <dgm:spPr/>
      <dgm:t>
        <a:bodyPr/>
        <a:lstStyle/>
        <a:p>
          <a:endParaRPr lang="ru-RU"/>
        </a:p>
      </dgm:t>
    </dgm:pt>
    <dgm:pt modelId="{03EE73C7-0B50-41A8-826F-328F674723A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95 жалоб</a:t>
          </a:r>
        </a:p>
      </dgm:t>
    </dgm:pt>
    <dgm:pt modelId="{84C1BD89-80F9-4C35-9388-BD64FF76EA73}" type="parTrans" cxnId="{882B6F3A-80C2-47A4-9828-9144CFFF1B17}">
      <dgm:prSet/>
      <dgm:spPr/>
      <dgm:t>
        <a:bodyPr/>
        <a:lstStyle/>
        <a:p>
          <a:endParaRPr lang="ru-RU"/>
        </a:p>
      </dgm:t>
    </dgm:pt>
    <dgm:pt modelId="{A73DD0D6-BED2-4755-85FA-D012B4812438}" type="sibTrans" cxnId="{882B6F3A-80C2-47A4-9828-9144CFFF1B17}">
      <dgm:prSet/>
      <dgm:spPr/>
      <dgm:t>
        <a:bodyPr/>
        <a:lstStyle/>
        <a:p>
          <a:endParaRPr lang="ru-RU"/>
        </a:p>
      </dgm:t>
    </dgm:pt>
    <dgm:pt modelId="{5439D743-8DE2-4A59-8345-22E5C0EBBC33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72 обоснованы</a:t>
          </a:r>
        </a:p>
      </dgm:t>
    </dgm:pt>
    <dgm:pt modelId="{CB985264-4FEC-4ABC-958E-C9EF9997A5CC}" type="parTrans" cxnId="{63D7BD69-3A0D-4454-90B5-3E46255F7BDF}">
      <dgm:prSet/>
      <dgm:spPr/>
      <dgm:t>
        <a:bodyPr/>
        <a:lstStyle/>
        <a:p>
          <a:endParaRPr lang="ru-RU"/>
        </a:p>
      </dgm:t>
    </dgm:pt>
    <dgm:pt modelId="{BFE83C3D-F739-4429-9C2B-174BA099FEE1}" type="sibTrans" cxnId="{63D7BD69-3A0D-4454-90B5-3E46255F7BDF}">
      <dgm:prSet/>
      <dgm:spPr/>
      <dgm:t>
        <a:bodyPr/>
        <a:lstStyle/>
        <a:p>
          <a:endParaRPr lang="ru-RU"/>
        </a:p>
      </dgm:t>
    </dgm:pt>
    <dgm:pt modelId="{6339ED05-80CC-49CE-8E9B-FC9DA94D74B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23</a:t>
          </a:r>
        </a:p>
        <a:p>
          <a:pPr>
            <a:spcAft>
              <a:spcPts val="0"/>
            </a:spcAft>
          </a:pP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указанные нарушения не подтвердились</a:t>
          </a:r>
        </a:p>
      </dgm:t>
    </dgm:pt>
    <dgm:pt modelId="{BA93701E-2177-4FD7-B9C6-2CC5C05C0C63}" type="parTrans" cxnId="{D69DB779-073A-4B81-AC36-2E8236513737}">
      <dgm:prSet/>
      <dgm:spPr/>
      <dgm:t>
        <a:bodyPr/>
        <a:lstStyle/>
        <a:p>
          <a:endParaRPr lang="ru-RU"/>
        </a:p>
      </dgm:t>
    </dgm:pt>
    <dgm:pt modelId="{06ADFF23-6F46-48DE-B92A-F6048EB98163}" type="sibTrans" cxnId="{D69DB779-073A-4B81-AC36-2E8236513737}">
      <dgm:prSet/>
      <dgm:spPr/>
      <dgm:t>
        <a:bodyPr/>
        <a:lstStyle/>
        <a:p>
          <a:endParaRPr lang="ru-RU"/>
        </a:p>
      </dgm:t>
    </dgm:pt>
    <dgm:pt modelId="{F62B0324-0FD4-4F4A-9AD5-A262A070DA78}">
      <dgm:prSet phldrT="[Текст]" custT="1"/>
      <dgm:spPr>
        <a:ln>
          <a:solidFill>
            <a:srgbClr val="FFC000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45</a:t>
          </a:r>
        </a:p>
        <a:p>
          <a:pPr>
            <a:spcAft>
              <a:spcPts val="0"/>
            </a:spcAft>
          </a:pP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право восстановлено полностью или частично</a:t>
          </a:r>
        </a:p>
      </dgm:t>
    </dgm:pt>
    <dgm:pt modelId="{4F0341A7-AA0F-4D86-919B-23760F03122F}" type="parTrans" cxnId="{EF185BE4-67E6-4224-B5BC-7925DC7A62D4}">
      <dgm:prSet/>
      <dgm:spPr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4B86E673-4314-40A7-A2E1-BA73AA096114}" type="sibTrans" cxnId="{EF185BE4-67E6-4224-B5BC-7925DC7A62D4}">
      <dgm:prSet/>
      <dgm:spPr/>
      <dgm:t>
        <a:bodyPr/>
        <a:lstStyle/>
        <a:p>
          <a:endParaRPr lang="ru-RU"/>
        </a:p>
      </dgm:t>
    </dgm:pt>
    <dgm:pt modelId="{726F8253-0988-4722-93DA-12487C8BBBF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5 предложений</a:t>
          </a:r>
        </a:p>
      </dgm:t>
    </dgm:pt>
    <dgm:pt modelId="{199F5A53-E560-4492-90D2-099DC53A20B0}" type="parTrans" cxnId="{18AC8EEA-AA4F-4C39-8A9D-05AC3FFF9D1A}">
      <dgm:prSet/>
      <dgm:spPr/>
      <dgm:t>
        <a:bodyPr/>
        <a:lstStyle/>
        <a:p>
          <a:endParaRPr lang="ru-RU"/>
        </a:p>
      </dgm:t>
    </dgm:pt>
    <dgm:pt modelId="{F68740B7-D747-42E1-833E-18CDC4EE9975}" type="sibTrans" cxnId="{18AC8EEA-AA4F-4C39-8A9D-05AC3FFF9D1A}">
      <dgm:prSet/>
      <dgm:spPr/>
      <dgm:t>
        <a:bodyPr/>
        <a:lstStyle/>
        <a:p>
          <a:endParaRPr lang="ru-RU"/>
        </a:p>
      </dgm:t>
    </dgm:pt>
    <dgm:pt modelId="{C9D386F2-54C4-4E1C-9CFD-74A1566486C5}" type="pres">
      <dgm:prSet presAssocID="{38BDE6F5-2E1F-41CA-A9EA-80F7A09019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14FD7DF-60C2-4220-A529-032D65D5D50D}" type="pres">
      <dgm:prSet presAssocID="{B0994D74-3A89-4151-A673-A268F9678DB1}" presName="hierRoot1" presStyleCnt="0"/>
      <dgm:spPr/>
    </dgm:pt>
    <dgm:pt modelId="{4F88B55E-2299-4A16-B53B-912CEB2A31B2}" type="pres">
      <dgm:prSet presAssocID="{B0994D74-3A89-4151-A673-A268F9678DB1}" presName="composite" presStyleCnt="0"/>
      <dgm:spPr/>
    </dgm:pt>
    <dgm:pt modelId="{21F52B4C-F98C-4A07-8FC1-20113157D52E}" type="pres">
      <dgm:prSet presAssocID="{B0994D74-3A89-4151-A673-A268F9678DB1}" presName="background" presStyleLbl="node0" presStyleIdx="0" presStyleCnt="1"/>
      <dgm:spPr>
        <a:solidFill>
          <a:schemeClr val="accent3">
            <a:lumMod val="50000"/>
          </a:schemeClr>
        </a:solidFill>
      </dgm:spPr>
    </dgm:pt>
    <dgm:pt modelId="{CC616FED-8113-4991-8C73-73BFEFCCA5C5}" type="pres">
      <dgm:prSet presAssocID="{B0994D74-3A89-4151-A673-A268F9678DB1}" presName="text" presStyleLbl="fgAcc0" presStyleIdx="0" presStyleCnt="1" custScaleX="185150" custScaleY="67134" custLinFactNeighborX="-70646" custLinFactNeighborY="72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EEC063-CCD3-4CDE-9921-4070718E332B}" type="pres">
      <dgm:prSet presAssocID="{B0994D74-3A89-4151-A673-A268F9678DB1}" presName="hierChild2" presStyleCnt="0"/>
      <dgm:spPr/>
    </dgm:pt>
    <dgm:pt modelId="{104DA934-BE5A-4788-9601-07154672C97A}" type="pres">
      <dgm:prSet presAssocID="{C176D55F-751A-4880-8A7B-D035D962544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17D2432-020A-4184-8D35-B6DAC967E156}" type="pres">
      <dgm:prSet presAssocID="{B71CDD9B-B4FA-4E9A-BAFE-0AE05840D1D0}" presName="hierRoot2" presStyleCnt="0"/>
      <dgm:spPr/>
    </dgm:pt>
    <dgm:pt modelId="{08C2E7B3-2B0D-4057-A153-C99955555F87}" type="pres">
      <dgm:prSet presAssocID="{B71CDD9B-B4FA-4E9A-BAFE-0AE05840D1D0}" presName="composite2" presStyleCnt="0"/>
      <dgm:spPr/>
    </dgm:pt>
    <dgm:pt modelId="{513CD375-8785-40EB-8CDB-29DF2FEF8885}" type="pres">
      <dgm:prSet presAssocID="{B71CDD9B-B4FA-4E9A-BAFE-0AE05840D1D0}" presName="background2" presStyleLbl="node2" presStyleIdx="0" presStyleCnt="2"/>
      <dgm:spPr/>
    </dgm:pt>
    <dgm:pt modelId="{3F9DC087-14DD-46CA-A457-8AE1BA07A73A}" type="pres">
      <dgm:prSet presAssocID="{B71CDD9B-B4FA-4E9A-BAFE-0AE05840D1D0}" presName="text2" presStyleLbl="fgAcc2" presStyleIdx="0" presStyleCnt="2" custScaleX="237182" custScaleY="53083" custLinFactNeighborX="-97899" custLinFactNeighborY="4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C9CF18-6F40-48E9-98A5-DF1163146A01}" type="pres">
      <dgm:prSet presAssocID="{B71CDD9B-B4FA-4E9A-BAFE-0AE05840D1D0}" presName="hierChild3" presStyleCnt="0"/>
      <dgm:spPr/>
    </dgm:pt>
    <dgm:pt modelId="{CE143786-CF43-4D72-90FD-C568775E2D62}" type="pres">
      <dgm:prSet presAssocID="{199F5A53-E560-4492-90D2-099DC53A20B0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3FD2224-3616-42DC-A427-AB44080D4C06}" type="pres">
      <dgm:prSet presAssocID="{726F8253-0988-4722-93DA-12487C8BBBFE}" presName="hierRoot3" presStyleCnt="0"/>
      <dgm:spPr/>
    </dgm:pt>
    <dgm:pt modelId="{D654FB8D-0128-40FF-B0EF-586CEC4EA2D6}" type="pres">
      <dgm:prSet presAssocID="{726F8253-0988-4722-93DA-12487C8BBBFE}" presName="composite3" presStyleCnt="0"/>
      <dgm:spPr/>
    </dgm:pt>
    <dgm:pt modelId="{A943A6D0-1539-464C-8573-622BC05E4D80}" type="pres">
      <dgm:prSet presAssocID="{726F8253-0988-4722-93DA-12487C8BBBFE}" presName="background3" presStyleLbl="node3" presStyleIdx="0" presStyleCnt="3"/>
      <dgm:spPr>
        <a:solidFill>
          <a:schemeClr val="accent6">
            <a:lumMod val="75000"/>
          </a:schemeClr>
        </a:solidFill>
      </dgm:spPr>
    </dgm:pt>
    <dgm:pt modelId="{5CE80B2F-5F71-435A-8EE1-33B2606B1198}" type="pres">
      <dgm:prSet presAssocID="{726F8253-0988-4722-93DA-12487C8BBBFE}" presName="text3" presStyleLbl="fgAcc3" presStyleIdx="0" presStyleCnt="3" custScaleX="143264" custScaleY="61861" custLinFactX="94193" custLinFactNeighborX="100000" custLinFactNeighborY="61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4A0F06-E831-4A66-8B35-410DE8E1FD87}" type="pres">
      <dgm:prSet presAssocID="{726F8253-0988-4722-93DA-12487C8BBBFE}" presName="hierChild4" presStyleCnt="0"/>
      <dgm:spPr/>
    </dgm:pt>
    <dgm:pt modelId="{C4EA4EF2-DBFA-4314-80BD-5860D4EBF8B1}" type="pres">
      <dgm:prSet presAssocID="{A62BB22E-5D05-4AF8-B15D-FEC149B2103A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742274E-66C6-427A-A357-5726F3CC84D0}" type="pres">
      <dgm:prSet presAssocID="{F1C8919B-6D01-4EC8-A8BA-C467F3A0531D}" presName="hierRoot3" presStyleCnt="0"/>
      <dgm:spPr/>
    </dgm:pt>
    <dgm:pt modelId="{0695D614-B35D-4AB1-A9BC-4D376B99E52F}" type="pres">
      <dgm:prSet presAssocID="{F1C8919B-6D01-4EC8-A8BA-C467F3A0531D}" presName="composite3" presStyleCnt="0"/>
      <dgm:spPr/>
    </dgm:pt>
    <dgm:pt modelId="{406489B4-5678-4BBA-9613-7E447A621733}" type="pres">
      <dgm:prSet presAssocID="{F1C8919B-6D01-4EC8-A8BA-C467F3A0531D}" presName="background3" presStyleLbl="node3" presStyleIdx="1" presStyleCnt="3"/>
      <dgm:spPr>
        <a:solidFill>
          <a:schemeClr val="accent6">
            <a:lumMod val="75000"/>
          </a:schemeClr>
        </a:solidFill>
      </dgm:spPr>
    </dgm:pt>
    <dgm:pt modelId="{2C773993-7203-4B05-A224-2E471020580C}" type="pres">
      <dgm:prSet presAssocID="{F1C8919B-6D01-4EC8-A8BA-C467F3A0531D}" presName="text3" presStyleLbl="fgAcc3" presStyleIdx="1" presStyleCnt="3" custScaleX="143264" custScaleY="65736" custLinFactX="-52300" custLinFactNeighborX="-100000" custLinFactNeighborY="6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26DB41-3186-45B7-AE60-3CDD878B1AA7}" type="pres">
      <dgm:prSet presAssocID="{F1C8919B-6D01-4EC8-A8BA-C467F3A0531D}" presName="hierChild4" presStyleCnt="0"/>
      <dgm:spPr/>
    </dgm:pt>
    <dgm:pt modelId="{58D9AE6A-325C-45BE-979E-237055A96435}" type="pres">
      <dgm:prSet presAssocID="{84C1BD89-80F9-4C35-9388-BD64FF76EA73}" presName="Name17" presStyleLbl="parChTrans1D3" presStyleIdx="2" presStyleCnt="3"/>
      <dgm:spPr/>
      <dgm:t>
        <a:bodyPr/>
        <a:lstStyle/>
        <a:p>
          <a:endParaRPr lang="ru-RU"/>
        </a:p>
      </dgm:t>
    </dgm:pt>
    <dgm:pt modelId="{FFD60986-3567-4046-BBB6-60A76F83C5E5}" type="pres">
      <dgm:prSet presAssocID="{03EE73C7-0B50-41A8-826F-328F674723A2}" presName="hierRoot3" presStyleCnt="0"/>
      <dgm:spPr/>
    </dgm:pt>
    <dgm:pt modelId="{460F6FDB-FC6A-4C6B-9A0B-BE703DE41A27}" type="pres">
      <dgm:prSet presAssocID="{03EE73C7-0B50-41A8-826F-328F674723A2}" presName="composite3" presStyleCnt="0"/>
      <dgm:spPr/>
    </dgm:pt>
    <dgm:pt modelId="{E0C7DFB8-AA77-47D8-941B-1F40F8810C22}" type="pres">
      <dgm:prSet presAssocID="{03EE73C7-0B50-41A8-826F-328F674723A2}" presName="background3" presStyleLbl="node3" presStyleIdx="2" presStyleCnt="3"/>
      <dgm:spPr>
        <a:solidFill>
          <a:schemeClr val="accent6">
            <a:lumMod val="75000"/>
          </a:schemeClr>
        </a:solidFill>
      </dgm:spPr>
    </dgm:pt>
    <dgm:pt modelId="{461C4996-A5FE-43D7-9337-F4514BB7BE78}" type="pres">
      <dgm:prSet presAssocID="{03EE73C7-0B50-41A8-826F-328F674723A2}" presName="text3" presStyleLbl="fgAcc3" presStyleIdx="2" presStyleCnt="3" custScaleX="143264" custScaleY="65736" custLinFactNeighborX="53870" custLinFactNeighborY="6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9EDE30-DECC-4DD0-A214-BD675E96FB5C}" type="pres">
      <dgm:prSet presAssocID="{03EE73C7-0B50-41A8-826F-328F674723A2}" presName="hierChild4" presStyleCnt="0"/>
      <dgm:spPr/>
    </dgm:pt>
    <dgm:pt modelId="{E489D16D-2C41-4F99-B85D-B7F04645E469}" type="pres">
      <dgm:prSet presAssocID="{CB985264-4FEC-4ABC-958E-C9EF9997A5CC}" presName="Name23" presStyleLbl="parChTrans1D4" presStyleIdx="0" presStyleCnt="3"/>
      <dgm:spPr/>
      <dgm:t>
        <a:bodyPr/>
        <a:lstStyle/>
        <a:p>
          <a:endParaRPr lang="ru-RU"/>
        </a:p>
      </dgm:t>
    </dgm:pt>
    <dgm:pt modelId="{66F59E19-A5A2-4C22-82D7-EFBB78C9BBD6}" type="pres">
      <dgm:prSet presAssocID="{5439D743-8DE2-4A59-8345-22E5C0EBBC33}" presName="hierRoot4" presStyleCnt="0"/>
      <dgm:spPr/>
    </dgm:pt>
    <dgm:pt modelId="{8322F2D7-B9A6-42B9-8C1F-2727E6804E2F}" type="pres">
      <dgm:prSet presAssocID="{5439D743-8DE2-4A59-8345-22E5C0EBBC33}" presName="composite4" presStyleCnt="0"/>
      <dgm:spPr/>
    </dgm:pt>
    <dgm:pt modelId="{6513533E-632D-40B5-9338-6810C4AEE706}" type="pres">
      <dgm:prSet presAssocID="{5439D743-8DE2-4A59-8345-22E5C0EBBC33}" presName="background4" presStyleLbl="node4" presStyleIdx="0" presStyleCnt="3"/>
      <dgm:spPr>
        <a:solidFill>
          <a:srgbClr val="C00000"/>
        </a:solidFill>
      </dgm:spPr>
    </dgm:pt>
    <dgm:pt modelId="{F7934C7F-7191-44CC-ABE7-D426A991BBA9}" type="pres">
      <dgm:prSet presAssocID="{5439D743-8DE2-4A59-8345-22E5C0EBBC33}" presName="text4" presStyleLbl="fgAcc4" presStyleIdx="0" presStyleCnt="3" custScaleY="67117" custLinFactNeighborX="-21345" custLinFactNeighborY="13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A8BEA2-C0D8-4405-BE99-A478C9A6F676}" type="pres">
      <dgm:prSet presAssocID="{5439D743-8DE2-4A59-8345-22E5C0EBBC33}" presName="hierChild5" presStyleCnt="0"/>
      <dgm:spPr/>
    </dgm:pt>
    <dgm:pt modelId="{0F8BE1BD-F4B8-4D55-A822-63F00F714BA0}" type="pres">
      <dgm:prSet presAssocID="{4F0341A7-AA0F-4D86-919B-23760F03122F}" presName="Name23" presStyleLbl="parChTrans1D4" presStyleIdx="1" presStyleCnt="3"/>
      <dgm:spPr/>
      <dgm:t>
        <a:bodyPr/>
        <a:lstStyle/>
        <a:p>
          <a:endParaRPr lang="ru-RU"/>
        </a:p>
      </dgm:t>
    </dgm:pt>
    <dgm:pt modelId="{26A6B238-9157-4B67-BD10-753BE9679C52}" type="pres">
      <dgm:prSet presAssocID="{F62B0324-0FD4-4F4A-9AD5-A262A070DA78}" presName="hierRoot4" presStyleCnt="0"/>
      <dgm:spPr/>
    </dgm:pt>
    <dgm:pt modelId="{1DA88ABE-5EFA-4208-91AA-CE3F5E4846B6}" type="pres">
      <dgm:prSet presAssocID="{F62B0324-0FD4-4F4A-9AD5-A262A070DA78}" presName="composite4" presStyleCnt="0"/>
      <dgm:spPr/>
    </dgm:pt>
    <dgm:pt modelId="{60C156F4-96D9-4181-9AA5-71A8DD8C6F26}" type="pres">
      <dgm:prSet presAssocID="{F62B0324-0FD4-4F4A-9AD5-A262A070DA78}" presName="background4" presStyleLbl="node4" presStyleIdx="1" presStyleCnt="3"/>
      <dgm:spPr>
        <a:solidFill>
          <a:srgbClr val="FFC000"/>
        </a:solidFill>
        <a:ln>
          <a:solidFill>
            <a:srgbClr val="FFC000"/>
          </a:solidFill>
        </a:ln>
      </dgm:spPr>
    </dgm:pt>
    <dgm:pt modelId="{CD155E86-2B39-4787-A30F-274220B74A89}" type="pres">
      <dgm:prSet presAssocID="{F62B0324-0FD4-4F4A-9AD5-A262A070DA78}" presName="text4" presStyleLbl="fgAcc4" presStyleIdx="1" presStyleCnt="3" custScaleX="157841" custScaleY="67117" custLinFactX="-99662" custLinFactNeighborX="-100000" custLinFactNeighborY="-99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47B071-4FA1-411B-BD67-6B5D3EEB6E55}" type="pres">
      <dgm:prSet presAssocID="{F62B0324-0FD4-4F4A-9AD5-A262A070DA78}" presName="hierChild5" presStyleCnt="0"/>
      <dgm:spPr/>
    </dgm:pt>
    <dgm:pt modelId="{CDE864D5-F4A8-487D-8F6A-8BE508CF778D}" type="pres">
      <dgm:prSet presAssocID="{BA93701E-2177-4FD7-B9C6-2CC5C05C0C63}" presName="Name23" presStyleLbl="parChTrans1D4" presStyleIdx="2" presStyleCnt="3"/>
      <dgm:spPr/>
      <dgm:t>
        <a:bodyPr/>
        <a:lstStyle/>
        <a:p>
          <a:endParaRPr lang="ru-RU"/>
        </a:p>
      </dgm:t>
    </dgm:pt>
    <dgm:pt modelId="{A3BDFD69-683C-4819-8814-17AB8FDD4D34}" type="pres">
      <dgm:prSet presAssocID="{6339ED05-80CC-49CE-8E9B-FC9DA94D74B7}" presName="hierRoot4" presStyleCnt="0"/>
      <dgm:spPr/>
    </dgm:pt>
    <dgm:pt modelId="{72A2A99D-E92F-40FC-8078-9975B202B152}" type="pres">
      <dgm:prSet presAssocID="{6339ED05-80CC-49CE-8E9B-FC9DA94D74B7}" presName="composite4" presStyleCnt="0"/>
      <dgm:spPr/>
    </dgm:pt>
    <dgm:pt modelId="{4803D4C1-B81B-4A35-B709-88D26E1771F5}" type="pres">
      <dgm:prSet presAssocID="{6339ED05-80CC-49CE-8E9B-FC9DA94D74B7}" presName="background4" presStyleLbl="node4" presStyleIdx="2" presStyleCnt="3"/>
      <dgm:spPr>
        <a:solidFill>
          <a:srgbClr val="C00000"/>
        </a:solidFill>
      </dgm:spPr>
    </dgm:pt>
    <dgm:pt modelId="{DD04B256-40ED-4840-A30A-9C2741F4C794}" type="pres">
      <dgm:prSet presAssocID="{6339ED05-80CC-49CE-8E9B-FC9DA94D74B7}" presName="text4" presStyleLbl="fgAcc4" presStyleIdx="2" presStyleCnt="3" custScaleX="138404" custScaleY="67117" custLinFactNeighborX="6300" custLinFactNeighborY="13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27E26B-89B6-4AE1-87B4-AF642A431AA3}" type="pres">
      <dgm:prSet presAssocID="{6339ED05-80CC-49CE-8E9B-FC9DA94D74B7}" presName="hierChild5" presStyleCnt="0"/>
      <dgm:spPr/>
    </dgm:pt>
    <dgm:pt modelId="{D1581C4F-DCA3-4197-8559-1D5E34F8962B}" type="pres">
      <dgm:prSet presAssocID="{473FA386-587B-4881-8CB2-3C08990F48D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F042818-BED8-4AB7-8954-DCF0B3BB5E48}" type="pres">
      <dgm:prSet presAssocID="{78128042-61C5-41D7-9661-59DFE43D279C}" presName="hierRoot2" presStyleCnt="0"/>
      <dgm:spPr/>
    </dgm:pt>
    <dgm:pt modelId="{B5A4D3B0-8CA5-4C1D-A5D7-48ECF594C261}" type="pres">
      <dgm:prSet presAssocID="{78128042-61C5-41D7-9661-59DFE43D279C}" presName="composite2" presStyleCnt="0"/>
      <dgm:spPr/>
    </dgm:pt>
    <dgm:pt modelId="{55015988-3C4A-4139-B391-0A9CC1DB8653}" type="pres">
      <dgm:prSet presAssocID="{78128042-61C5-41D7-9661-59DFE43D279C}" presName="background2" presStyleLbl="node2" presStyleIdx="1" presStyleCnt="2"/>
      <dgm:spPr/>
    </dgm:pt>
    <dgm:pt modelId="{579F66AC-E530-4654-9D52-843572C607B6}" type="pres">
      <dgm:prSet presAssocID="{78128042-61C5-41D7-9661-59DFE43D279C}" presName="text2" presStyleLbl="fgAcc2" presStyleIdx="1" presStyleCnt="2" custScaleX="204502" custScaleY="53083" custLinFactNeighborX="-37022" custLinFactNeighborY="4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49001D-120A-4C9F-94D8-D37DCC7E0F62}" type="pres">
      <dgm:prSet presAssocID="{78128042-61C5-41D7-9661-59DFE43D279C}" presName="hierChild3" presStyleCnt="0"/>
      <dgm:spPr/>
    </dgm:pt>
  </dgm:ptLst>
  <dgm:cxnLst>
    <dgm:cxn modelId="{F65439B1-E3E4-4EC1-B860-377CF910AEBB}" type="presOf" srcId="{5439D743-8DE2-4A59-8345-22E5C0EBBC33}" destId="{F7934C7F-7191-44CC-ABE7-D426A991BBA9}" srcOrd="0" destOrd="0" presId="urn:microsoft.com/office/officeart/2005/8/layout/hierarchy1"/>
    <dgm:cxn modelId="{3EEE1B2D-787F-406E-A120-212DE28AFF29}" srcId="{B0994D74-3A89-4151-A673-A268F9678DB1}" destId="{78128042-61C5-41D7-9661-59DFE43D279C}" srcOrd="1" destOrd="0" parTransId="{473FA386-587B-4881-8CB2-3C08990F48D6}" sibTransId="{CCBB171F-D7D1-4726-905D-FAF9748C17C3}"/>
    <dgm:cxn modelId="{7A61756B-BB4E-428C-8CF4-2839C7821523}" type="presOf" srcId="{84C1BD89-80F9-4C35-9388-BD64FF76EA73}" destId="{58D9AE6A-325C-45BE-979E-237055A96435}" srcOrd="0" destOrd="0" presId="urn:microsoft.com/office/officeart/2005/8/layout/hierarchy1"/>
    <dgm:cxn modelId="{61AD087A-D324-4898-864C-F1A18B45A0A0}" type="presOf" srcId="{B71CDD9B-B4FA-4E9A-BAFE-0AE05840D1D0}" destId="{3F9DC087-14DD-46CA-A457-8AE1BA07A73A}" srcOrd="0" destOrd="0" presId="urn:microsoft.com/office/officeart/2005/8/layout/hierarchy1"/>
    <dgm:cxn modelId="{55071118-7CE5-41E6-A8B4-F56AEDAB97A7}" type="presOf" srcId="{6339ED05-80CC-49CE-8E9B-FC9DA94D74B7}" destId="{DD04B256-40ED-4840-A30A-9C2741F4C794}" srcOrd="0" destOrd="0" presId="urn:microsoft.com/office/officeart/2005/8/layout/hierarchy1"/>
    <dgm:cxn modelId="{FD2DE45C-BE70-4404-AC67-B3E08AFA1C2C}" type="presOf" srcId="{4F0341A7-AA0F-4D86-919B-23760F03122F}" destId="{0F8BE1BD-F4B8-4D55-A822-63F00F714BA0}" srcOrd="0" destOrd="0" presId="urn:microsoft.com/office/officeart/2005/8/layout/hierarchy1"/>
    <dgm:cxn modelId="{D69DB779-073A-4B81-AC36-2E8236513737}" srcId="{03EE73C7-0B50-41A8-826F-328F674723A2}" destId="{6339ED05-80CC-49CE-8E9B-FC9DA94D74B7}" srcOrd="1" destOrd="0" parTransId="{BA93701E-2177-4FD7-B9C6-2CC5C05C0C63}" sibTransId="{06ADFF23-6F46-48DE-B92A-F6048EB98163}"/>
    <dgm:cxn modelId="{6186EEC6-A692-44DB-9036-AA8D65735729}" srcId="{B0994D74-3A89-4151-A673-A268F9678DB1}" destId="{B71CDD9B-B4FA-4E9A-BAFE-0AE05840D1D0}" srcOrd="0" destOrd="0" parTransId="{C176D55F-751A-4880-8A7B-D035D962544E}" sibTransId="{4442F234-93A0-4CFD-8AA4-97ADA6815D9D}"/>
    <dgm:cxn modelId="{37B09337-79DD-483B-9F80-F3CDC0EED86F}" type="presOf" srcId="{03EE73C7-0B50-41A8-826F-328F674723A2}" destId="{461C4996-A5FE-43D7-9337-F4514BB7BE78}" srcOrd="0" destOrd="0" presId="urn:microsoft.com/office/officeart/2005/8/layout/hierarchy1"/>
    <dgm:cxn modelId="{63D7BD69-3A0D-4454-90B5-3E46255F7BDF}" srcId="{03EE73C7-0B50-41A8-826F-328F674723A2}" destId="{5439D743-8DE2-4A59-8345-22E5C0EBBC33}" srcOrd="0" destOrd="0" parTransId="{CB985264-4FEC-4ABC-958E-C9EF9997A5CC}" sibTransId="{BFE83C3D-F739-4429-9C2B-174BA099FEE1}"/>
    <dgm:cxn modelId="{8A643D74-5A7F-4952-9135-552E323EF039}" type="presOf" srcId="{78128042-61C5-41D7-9661-59DFE43D279C}" destId="{579F66AC-E530-4654-9D52-843572C607B6}" srcOrd="0" destOrd="0" presId="urn:microsoft.com/office/officeart/2005/8/layout/hierarchy1"/>
    <dgm:cxn modelId="{18AC8EEA-AA4F-4C39-8A9D-05AC3FFF9D1A}" srcId="{B71CDD9B-B4FA-4E9A-BAFE-0AE05840D1D0}" destId="{726F8253-0988-4722-93DA-12487C8BBBFE}" srcOrd="0" destOrd="0" parTransId="{199F5A53-E560-4492-90D2-099DC53A20B0}" sibTransId="{F68740B7-D747-42E1-833E-18CDC4EE9975}"/>
    <dgm:cxn modelId="{12CE40BF-AAD3-4B39-864F-01003A9E4817}" type="presOf" srcId="{38BDE6F5-2E1F-41CA-A9EA-80F7A0901982}" destId="{C9D386F2-54C4-4E1C-9CFD-74A1566486C5}" srcOrd="0" destOrd="0" presId="urn:microsoft.com/office/officeart/2005/8/layout/hierarchy1"/>
    <dgm:cxn modelId="{9FD323BC-AC84-4827-864B-B998C680E353}" type="presOf" srcId="{A62BB22E-5D05-4AF8-B15D-FEC149B2103A}" destId="{C4EA4EF2-DBFA-4314-80BD-5860D4EBF8B1}" srcOrd="0" destOrd="0" presId="urn:microsoft.com/office/officeart/2005/8/layout/hierarchy1"/>
    <dgm:cxn modelId="{7159559A-9FF0-454F-9C40-AA7307DD1718}" type="presOf" srcId="{199F5A53-E560-4492-90D2-099DC53A20B0}" destId="{CE143786-CF43-4D72-90FD-C568775E2D62}" srcOrd="0" destOrd="0" presId="urn:microsoft.com/office/officeart/2005/8/layout/hierarchy1"/>
    <dgm:cxn modelId="{C7388BCE-18CF-4653-ACD3-EF703B16EE26}" type="presOf" srcId="{CB985264-4FEC-4ABC-958E-C9EF9997A5CC}" destId="{E489D16D-2C41-4F99-B85D-B7F04645E469}" srcOrd="0" destOrd="0" presId="urn:microsoft.com/office/officeart/2005/8/layout/hierarchy1"/>
    <dgm:cxn modelId="{042E9649-F027-4EE2-AB47-EB33B7B4572A}" srcId="{38BDE6F5-2E1F-41CA-A9EA-80F7A0901982}" destId="{B0994D74-3A89-4151-A673-A268F9678DB1}" srcOrd="0" destOrd="0" parTransId="{8051A01A-51A3-4976-B5D3-03D01C46A1B5}" sibTransId="{875A3B7B-000E-499E-95C3-277B8F73A997}"/>
    <dgm:cxn modelId="{6D0AEC89-311C-4445-ACFD-4F01CCF8E787}" type="presOf" srcId="{F62B0324-0FD4-4F4A-9AD5-A262A070DA78}" destId="{CD155E86-2B39-4787-A30F-274220B74A89}" srcOrd="0" destOrd="0" presId="urn:microsoft.com/office/officeart/2005/8/layout/hierarchy1"/>
    <dgm:cxn modelId="{43E5A71D-F985-4B18-ADF7-9ADDA70501EF}" type="presOf" srcId="{F1C8919B-6D01-4EC8-A8BA-C467F3A0531D}" destId="{2C773993-7203-4B05-A224-2E471020580C}" srcOrd="0" destOrd="0" presId="urn:microsoft.com/office/officeart/2005/8/layout/hierarchy1"/>
    <dgm:cxn modelId="{EF185BE4-67E6-4224-B5BC-7925DC7A62D4}" srcId="{5439D743-8DE2-4A59-8345-22E5C0EBBC33}" destId="{F62B0324-0FD4-4F4A-9AD5-A262A070DA78}" srcOrd="0" destOrd="0" parTransId="{4F0341A7-AA0F-4D86-919B-23760F03122F}" sibTransId="{4B86E673-4314-40A7-A2E1-BA73AA096114}"/>
    <dgm:cxn modelId="{180BD7EC-F307-4141-9CDA-35E7749524D0}" type="presOf" srcId="{C176D55F-751A-4880-8A7B-D035D962544E}" destId="{104DA934-BE5A-4788-9601-07154672C97A}" srcOrd="0" destOrd="0" presId="urn:microsoft.com/office/officeart/2005/8/layout/hierarchy1"/>
    <dgm:cxn modelId="{CD40ED96-CA4B-4077-84F2-25E91C8F746D}" type="presOf" srcId="{726F8253-0988-4722-93DA-12487C8BBBFE}" destId="{5CE80B2F-5F71-435A-8EE1-33B2606B1198}" srcOrd="0" destOrd="0" presId="urn:microsoft.com/office/officeart/2005/8/layout/hierarchy1"/>
    <dgm:cxn modelId="{18F79DF7-0FEA-4ADC-87B5-EE43282A6300}" type="presOf" srcId="{BA93701E-2177-4FD7-B9C6-2CC5C05C0C63}" destId="{CDE864D5-F4A8-487D-8F6A-8BE508CF778D}" srcOrd="0" destOrd="0" presId="urn:microsoft.com/office/officeart/2005/8/layout/hierarchy1"/>
    <dgm:cxn modelId="{FD0751AD-9CCB-4DEA-BB31-CAE160590132}" srcId="{B71CDD9B-B4FA-4E9A-BAFE-0AE05840D1D0}" destId="{F1C8919B-6D01-4EC8-A8BA-C467F3A0531D}" srcOrd="1" destOrd="0" parTransId="{A62BB22E-5D05-4AF8-B15D-FEC149B2103A}" sibTransId="{27F50F35-72B3-470B-BFBC-8032E5A2A13B}"/>
    <dgm:cxn modelId="{A4E57D09-1FB2-4A89-A070-1FFD571B97EF}" type="presOf" srcId="{B0994D74-3A89-4151-A673-A268F9678DB1}" destId="{CC616FED-8113-4991-8C73-73BFEFCCA5C5}" srcOrd="0" destOrd="0" presId="urn:microsoft.com/office/officeart/2005/8/layout/hierarchy1"/>
    <dgm:cxn modelId="{882B6F3A-80C2-47A4-9828-9144CFFF1B17}" srcId="{B71CDD9B-B4FA-4E9A-BAFE-0AE05840D1D0}" destId="{03EE73C7-0B50-41A8-826F-328F674723A2}" srcOrd="2" destOrd="0" parTransId="{84C1BD89-80F9-4C35-9388-BD64FF76EA73}" sibTransId="{A73DD0D6-BED2-4755-85FA-D012B4812438}"/>
    <dgm:cxn modelId="{1C925D6A-F78D-44D1-9FF1-AEBDE0C266AB}" type="presOf" srcId="{473FA386-587B-4881-8CB2-3C08990F48D6}" destId="{D1581C4F-DCA3-4197-8559-1D5E34F8962B}" srcOrd="0" destOrd="0" presId="urn:microsoft.com/office/officeart/2005/8/layout/hierarchy1"/>
    <dgm:cxn modelId="{39C1B84A-176B-4373-AE75-0031A69829B1}" type="presParOf" srcId="{C9D386F2-54C4-4E1C-9CFD-74A1566486C5}" destId="{814FD7DF-60C2-4220-A529-032D65D5D50D}" srcOrd="0" destOrd="0" presId="urn:microsoft.com/office/officeart/2005/8/layout/hierarchy1"/>
    <dgm:cxn modelId="{397FBDDA-7124-4220-B8B8-9AB6C14B3C3F}" type="presParOf" srcId="{814FD7DF-60C2-4220-A529-032D65D5D50D}" destId="{4F88B55E-2299-4A16-B53B-912CEB2A31B2}" srcOrd="0" destOrd="0" presId="urn:microsoft.com/office/officeart/2005/8/layout/hierarchy1"/>
    <dgm:cxn modelId="{034DE633-59E1-413C-B153-A81F724DE286}" type="presParOf" srcId="{4F88B55E-2299-4A16-B53B-912CEB2A31B2}" destId="{21F52B4C-F98C-4A07-8FC1-20113157D52E}" srcOrd="0" destOrd="0" presId="urn:microsoft.com/office/officeart/2005/8/layout/hierarchy1"/>
    <dgm:cxn modelId="{12233476-ABD9-4290-89B7-557B19399447}" type="presParOf" srcId="{4F88B55E-2299-4A16-B53B-912CEB2A31B2}" destId="{CC616FED-8113-4991-8C73-73BFEFCCA5C5}" srcOrd="1" destOrd="0" presId="urn:microsoft.com/office/officeart/2005/8/layout/hierarchy1"/>
    <dgm:cxn modelId="{4C0542DD-7348-43FD-B0A7-4D18E05E4902}" type="presParOf" srcId="{814FD7DF-60C2-4220-A529-032D65D5D50D}" destId="{32EEC063-CCD3-4CDE-9921-4070718E332B}" srcOrd="1" destOrd="0" presId="urn:microsoft.com/office/officeart/2005/8/layout/hierarchy1"/>
    <dgm:cxn modelId="{7863AA6F-569B-4500-AD32-869ABF38D11B}" type="presParOf" srcId="{32EEC063-CCD3-4CDE-9921-4070718E332B}" destId="{104DA934-BE5A-4788-9601-07154672C97A}" srcOrd="0" destOrd="0" presId="urn:microsoft.com/office/officeart/2005/8/layout/hierarchy1"/>
    <dgm:cxn modelId="{CD73BB34-6970-48EF-A40E-F20A60BA26EE}" type="presParOf" srcId="{32EEC063-CCD3-4CDE-9921-4070718E332B}" destId="{817D2432-020A-4184-8D35-B6DAC967E156}" srcOrd="1" destOrd="0" presId="urn:microsoft.com/office/officeart/2005/8/layout/hierarchy1"/>
    <dgm:cxn modelId="{C316412D-C227-4D2F-A549-D51C2700A0B5}" type="presParOf" srcId="{817D2432-020A-4184-8D35-B6DAC967E156}" destId="{08C2E7B3-2B0D-4057-A153-C99955555F87}" srcOrd="0" destOrd="0" presId="urn:microsoft.com/office/officeart/2005/8/layout/hierarchy1"/>
    <dgm:cxn modelId="{4EAAF17B-D4DE-42E2-8FDD-EAE7D4F1E0C1}" type="presParOf" srcId="{08C2E7B3-2B0D-4057-A153-C99955555F87}" destId="{513CD375-8785-40EB-8CDB-29DF2FEF8885}" srcOrd="0" destOrd="0" presId="urn:microsoft.com/office/officeart/2005/8/layout/hierarchy1"/>
    <dgm:cxn modelId="{DCFD504B-2217-440B-BA76-CBF02A79758E}" type="presParOf" srcId="{08C2E7B3-2B0D-4057-A153-C99955555F87}" destId="{3F9DC087-14DD-46CA-A457-8AE1BA07A73A}" srcOrd="1" destOrd="0" presId="urn:microsoft.com/office/officeart/2005/8/layout/hierarchy1"/>
    <dgm:cxn modelId="{22A28342-FB45-4139-A0FA-5BB0056FB639}" type="presParOf" srcId="{817D2432-020A-4184-8D35-B6DAC967E156}" destId="{6BC9CF18-6F40-48E9-98A5-DF1163146A01}" srcOrd="1" destOrd="0" presId="urn:microsoft.com/office/officeart/2005/8/layout/hierarchy1"/>
    <dgm:cxn modelId="{42CFF94C-03AA-414F-9FAB-B2BB8A4182B9}" type="presParOf" srcId="{6BC9CF18-6F40-48E9-98A5-DF1163146A01}" destId="{CE143786-CF43-4D72-90FD-C568775E2D62}" srcOrd="0" destOrd="0" presId="urn:microsoft.com/office/officeart/2005/8/layout/hierarchy1"/>
    <dgm:cxn modelId="{AB19FA3A-0FF5-4BB2-9484-7EB6A778E48C}" type="presParOf" srcId="{6BC9CF18-6F40-48E9-98A5-DF1163146A01}" destId="{D3FD2224-3616-42DC-A427-AB44080D4C06}" srcOrd="1" destOrd="0" presId="urn:microsoft.com/office/officeart/2005/8/layout/hierarchy1"/>
    <dgm:cxn modelId="{04702AE4-3153-42D0-AD4E-6B41ECDC7711}" type="presParOf" srcId="{D3FD2224-3616-42DC-A427-AB44080D4C06}" destId="{D654FB8D-0128-40FF-B0EF-586CEC4EA2D6}" srcOrd="0" destOrd="0" presId="urn:microsoft.com/office/officeart/2005/8/layout/hierarchy1"/>
    <dgm:cxn modelId="{C503E893-1E43-44A8-84E7-50658581D511}" type="presParOf" srcId="{D654FB8D-0128-40FF-B0EF-586CEC4EA2D6}" destId="{A943A6D0-1539-464C-8573-622BC05E4D80}" srcOrd="0" destOrd="0" presId="urn:microsoft.com/office/officeart/2005/8/layout/hierarchy1"/>
    <dgm:cxn modelId="{F4E67DF8-8BFD-4A1E-8B37-23669C1B15BD}" type="presParOf" srcId="{D654FB8D-0128-40FF-B0EF-586CEC4EA2D6}" destId="{5CE80B2F-5F71-435A-8EE1-33B2606B1198}" srcOrd="1" destOrd="0" presId="urn:microsoft.com/office/officeart/2005/8/layout/hierarchy1"/>
    <dgm:cxn modelId="{8AE6418F-77C7-4A8C-B1B1-8ACF526EB35A}" type="presParOf" srcId="{D3FD2224-3616-42DC-A427-AB44080D4C06}" destId="{184A0F06-E831-4A66-8B35-410DE8E1FD87}" srcOrd="1" destOrd="0" presId="urn:microsoft.com/office/officeart/2005/8/layout/hierarchy1"/>
    <dgm:cxn modelId="{E68F2A3B-3D65-48E0-9835-9F64E957711C}" type="presParOf" srcId="{6BC9CF18-6F40-48E9-98A5-DF1163146A01}" destId="{C4EA4EF2-DBFA-4314-80BD-5860D4EBF8B1}" srcOrd="2" destOrd="0" presId="urn:microsoft.com/office/officeart/2005/8/layout/hierarchy1"/>
    <dgm:cxn modelId="{3A4FF3B0-F7D5-4D4F-98C3-A7FF3D0D8241}" type="presParOf" srcId="{6BC9CF18-6F40-48E9-98A5-DF1163146A01}" destId="{0742274E-66C6-427A-A357-5726F3CC84D0}" srcOrd="3" destOrd="0" presId="urn:microsoft.com/office/officeart/2005/8/layout/hierarchy1"/>
    <dgm:cxn modelId="{AFDC0C18-EE21-4D67-A465-F183CE6B87C9}" type="presParOf" srcId="{0742274E-66C6-427A-A357-5726F3CC84D0}" destId="{0695D614-B35D-4AB1-A9BC-4D376B99E52F}" srcOrd="0" destOrd="0" presId="urn:microsoft.com/office/officeart/2005/8/layout/hierarchy1"/>
    <dgm:cxn modelId="{DA8DE73C-FEA7-4C9E-8094-F2BD662DD147}" type="presParOf" srcId="{0695D614-B35D-4AB1-A9BC-4D376B99E52F}" destId="{406489B4-5678-4BBA-9613-7E447A621733}" srcOrd="0" destOrd="0" presId="urn:microsoft.com/office/officeart/2005/8/layout/hierarchy1"/>
    <dgm:cxn modelId="{DA0443F5-4B3B-4EE6-9E5C-E6486B01DFD2}" type="presParOf" srcId="{0695D614-B35D-4AB1-A9BC-4D376B99E52F}" destId="{2C773993-7203-4B05-A224-2E471020580C}" srcOrd="1" destOrd="0" presId="urn:microsoft.com/office/officeart/2005/8/layout/hierarchy1"/>
    <dgm:cxn modelId="{B13439F6-0A3C-437F-AB8D-085531EE0818}" type="presParOf" srcId="{0742274E-66C6-427A-A357-5726F3CC84D0}" destId="{6E26DB41-3186-45B7-AE60-3CDD878B1AA7}" srcOrd="1" destOrd="0" presId="urn:microsoft.com/office/officeart/2005/8/layout/hierarchy1"/>
    <dgm:cxn modelId="{21485344-BD73-42C0-A01D-CFF24F73F3C0}" type="presParOf" srcId="{6BC9CF18-6F40-48E9-98A5-DF1163146A01}" destId="{58D9AE6A-325C-45BE-979E-237055A96435}" srcOrd="4" destOrd="0" presId="urn:microsoft.com/office/officeart/2005/8/layout/hierarchy1"/>
    <dgm:cxn modelId="{8075DFC8-1C96-427E-B15D-FF661DB4398E}" type="presParOf" srcId="{6BC9CF18-6F40-48E9-98A5-DF1163146A01}" destId="{FFD60986-3567-4046-BBB6-60A76F83C5E5}" srcOrd="5" destOrd="0" presId="urn:microsoft.com/office/officeart/2005/8/layout/hierarchy1"/>
    <dgm:cxn modelId="{1326A311-54B0-4B06-ABDC-602FA67EAE6B}" type="presParOf" srcId="{FFD60986-3567-4046-BBB6-60A76F83C5E5}" destId="{460F6FDB-FC6A-4C6B-9A0B-BE703DE41A27}" srcOrd="0" destOrd="0" presId="urn:microsoft.com/office/officeart/2005/8/layout/hierarchy1"/>
    <dgm:cxn modelId="{142C514C-F015-4ECF-B97C-F9F7F2506404}" type="presParOf" srcId="{460F6FDB-FC6A-4C6B-9A0B-BE703DE41A27}" destId="{E0C7DFB8-AA77-47D8-941B-1F40F8810C22}" srcOrd="0" destOrd="0" presId="urn:microsoft.com/office/officeart/2005/8/layout/hierarchy1"/>
    <dgm:cxn modelId="{DED91025-0E0F-48ED-8327-E99A5F11F5B7}" type="presParOf" srcId="{460F6FDB-FC6A-4C6B-9A0B-BE703DE41A27}" destId="{461C4996-A5FE-43D7-9337-F4514BB7BE78}" srcOrd="1" destOrd="0" presId="urn:microsoft.com/office/officeart/2005/8/layout/hierarchy1"/>
    <dgm:cxn modelId="{CC868B95-B164-4278-A7C3-C653EDDF0993}" type="presParOf" srcId="{FFD60986-3567-4046-BBB6-60A76F83C5E5}" destId="{999EDE30-DECC-4DD0-A214-BD675E96FB5C}" srcOrd="1" destOrd="0" presId="urn:microsoft.com/office/officeart/2005/8/layout/hierarchy1"/>
    <dgm:cxn modelId="{44013D9E-4D1C-4372-ABF6-1DC15B99D9E6}" type="presParOf" srcId="{999EDE30-DECC-4DD0-A214-BD675E96FB5C}" destId="{E489D16D-2C41-4F99-B85D-B7F04645E469}" srcOrd="0" destOrd="0" presId="urn:microsoft.com/office/officeart/2005/8/layout/hierarchy1"/>
    <dgm:cxn modelId="{88E186C8-E1DF-4660-9AE6-D20C7F4FCBD2}" type="presParOf" srcId="{999EDE30-DECC-4DD0-A214-BD675E96FB5C}" destId="{66F59E19-A5A2-4C22-82D7-EFBB78C9BBD6}" srcOrd="1" destOrd="0" presId="urn:microsoft.com/office/officeart/2005/8/layout/hierarchy1"/>
    <dgm:cxn modelId="{B9134CE4-D225-41FF-9CC9-92E463BEA8C7}" type="presParOf" srcId="{66F59E19-A5A2-4C22-82D7-EFBB78C9BBD6}" destId="{8322F2D7-B9A6-42B9-8C1F-2727E6804E2F}" srcOrd="0" destOrd="0" presId="urn:microsoft.com/office/officeart/2005/8/layout/hierarchy1"/>
    <dgm:cxn modelId="{9C3A2B33-F9D5-4830-B373-FB324B178B47}" type="presParOf" srcId="{8322F2D7-B9A6-42B9-8C1F-2727E6804E2F}" destId="{6513533E-632D-40B5-9338-6810C4AEE706}" srcOrd="0" destOrd="0" presId="urn:microsoft.com/office/officeart/2005/8/layout/hierarchy1"/>
    <dgm:cxn modelId="{1672D805-54C5-4A7E-8B04-847F8F5ED696}" type="presParOf" srcId="{8322F2D7-B9A6-42B9-8C1F-2727E6804E2F}" destId="{F7934C7F-7191-44CC-ABE7-D426A991BBA9}" srcOrd="1" destOrd="0" presId="urn:microsoft.com/office/officeart/2005/8/layout/hierarchy1"/>
    <dgm:cxn modelId="{54C5F9EC-C889-454B-9759-045ABF8F8635}" type="presParOf" srcId="{66F59E19-A5A2-4C22-82D7-EFBB78C9BBD6}" destId="{02A8BEA2-C0D8-4405-BE99-A478C9A6F676}" srcOrd="1" destOrd="0" presId="urn:microsoft.com/office/officeart/2005/8/layout/hierarchy1"/>
    <dgm:cxn modelId="{05C99D24-75C8-4121-8857-D40AF9C26C67}" type="presParOf" srcId="{02A8BEA2-C0D8-4405-BE99-A478C9A6F676}" destId="{0F8BE1BD-F4B8-4D55-A822-63F00F714BA0}" srcOrd="0" destOrd="0" presId="urn:microsoft.com/office/officeart/2005/8/layout/hierarchy1"/>
    <dgm:cxn modelId="{5B38E349-FC1F-4A37-95BB-FD9A41B7A84D}" type="presParOf" srcId="{02A8BEA2-C0D8-4405-BE99-A478C9A6F676}" destId="{26A6B238-9157-4B67-BD10-753BE9679C52}" srcOrd="1" destOrd="0" presId="urn:microsoft.com/office/officeart/2005/8/layout/hierarchy1"/>
    <dgm:cxn modelId="{23C3D9BD-3344-4C90-B481-6802B0B93A9B}" type="presParOf" srcId="{26A6B238-9157-4B67-BD10-753BE9679C52}" destId="{1DA88ABE-5EFA-4208-91AA-CE3F5E4846B6}" srcOrd="0" destOrd="0" presId="urn:microsoft.com/office/officeart/2005/8/layout/hierarchy1"/>
    <dgm:cxn modelId="{40237622-E01E-4EB2-BD64-42A7B14954FA}" type="presParOf" srcId="{1DA88ABE-5EFA-4208-91AA-CE3F5E4846B6}" destId="{60C156F4-96D9-4181-9AA5-71A8DD8C6F26}" srcOrd="0" destOrd="0" presId="urn:microsoft.com/office/officeart/2005/8/layout/hierarchy1"/>
    <dgm:cxn modelId="{E569D901-6023-4C31-9966-628F871E5AC9}" type="presParOf" srcId="{1DA88ABE-5EFA-4208-91AA-CE3F5E4846B6}" destId="{CD155E86-2B39-4787-A30F-274220B74A89}" srcOrd="1" destOrd="0" presId="urn:microsoft.com/office/officeart/2005/8/layout/hierarchy1"/>
    <dgm:cxn modelId="{4ECCCABB-D176-4980-A43D-A4EA8E142A5C}" type="presParOf" srcId="{26A6B238-9157-4B67-BD10-753BE9679C52}" destId="{8F47B071-4FA1-411B-BD67-6B5D3EEB6E55}" srcOrd="1" destOrd="0" presId="urn:microsoft.com/office/officeart/2005/8/layout/hierarchy1"/>
    <dgm:cxn modelId="{3BE20CEE-6199-4157-9DA7-64678C7B811D}" type="presParOf" srcId="{999EDE30-DECC-4DD0-A214-BD675E96FB5C}" destId="{CDE864D5-F4A8-487D-8F6A-8BE508CF778D}" srcOrd="2" destOrd="0" presId="urn:microsoft.com/office/officeart/2005/8/layout/hierarchy1"/>
    <dgm:cxn modelId="{FDEA6C5B-0606-445E-832F-666923871146}" type="presParOf" srcId="{999EDE30-DECC-4DD0-A214-BD675E96FB5C}" destId="{A3BDFD69-683C-4819-8814-17AB8FDD4D34}" srcOrd="3" destOrd="0" presId="urn:microsoft.com/office/officeart/2005/8/layout/hierarchy1"/>
    <dgm:cxn modelId="{9524A6DD-7C1A-4871-BCC0-BB67A38F37FF}" type="presParOf" srcId="{A3BDFD69-683C-4819-8814-17AB8FDD4D34}" destId="{72A2A99D-E92F-40FC-8078-9975B202B152}" srcOrd="0" destOrd="0" presId="urn:microsoft.com/office/officeart/2005/8/layout/hierarchy1"/>
    <dgm:cxn modelId="{4B420B5D-E0B2-493C-AF03-150426B634AC}" type="presParOf" srcId="{72A2A99D-E92F-40FC-8078-9975B202B152}" destId="{4803D4C1-B81B-4A35-B709-88D26E1771F5}" srcOrd="0" destOrd="0" presId="urn:microsoft.com/office/officeart/2005/8/layout/hierarchy1"/>
    <dgm:cxn modelId="{DAF0C13F-541E-4D9E-B647-97437A17683C}" type="presParOf" srcId="{72A2A99D-E92F-40FC-8078-9975B202B152}" destId="{DD04B256-40ED-4840-A30A-9C2741F4C794}" srcOrd="1" destOrd="0" presId="urn:microsoft.com/office/officeart/2005/8/layout/hierarchy1"/>
    <dgm:cxn modelId="{8593FB28-36BF-4A20-8E3E-BC0A845AA1B2}" type="presParOf" srcId="{A3BDFD69-683C-4819-8814-17AB8FDD4D34}" destId="{8127E26B-89B6-4AE1-87B4-AF642A431AA3}" srcOrd="1" destOrd="0" presId="urn:microsoft.com/office/officeart/2005/8/layout/hierarchy1"/>
    <dgm:cxn modelId="{1C9FD488-9926-4AB6-885A-37212DC29E2D}" type="presParOf" srcId="{32EEC063-CCD3-4CDE-9921-4070718E332B}" destId="{D1581C4F-DCA3-4197-8559-1D5E34F8962B}" srcOrd="2" destOrd="0" presId="urn:microsoft.com/office/officeart/2005/8/layout/hierarchy1"/>
    <dgm:cxn modelId="{3641061B-A6A1-4C02-8B3D-ABB01EF81632}" type="presParOf" srcId="{32EEC063-CCD3-4CDE-9921-4070718E332B}" destId="{1F042818-BED8-4AB7-8954-DCF0B3BB5E48}" srcOrd="3" destOrd="0" presId="urn:microsoft.com/office/officeart/2005/8/layout/hierarchy1"/>
    <dgm:cxn modelId="{23727FCB-AE6B-4507-B787-7D9ED210030B}" type="presParOf" srcId="{1F042818-BED8-4AB7-8954-DCF0B3BB5E48}" destId="{B5A4D3B0-8CA5-4C1D-A5D7-48ECF594C261}" srcOrd="0" destOrd="0" presId="urn:microsoft.com/office/officeart/2005/8/layout/hierarchy1"/>
    <dgm:cxn modelId="{296BE782-61EA-4E45-BDDC-6B8DA9C14D96}" type="presParOf" srcId="{B5A4D3B0-8CA5-4C1D-A5D7-48ECF594C261}" destId="{55015988-3C4A-4139-B391-0A9CC1DB8653}" srcOrd="0" destOrd="0" presId="urn:microsoft.com/office/officeart/2005/8/layout/hierarchy1"/>
    <dgm:cxn modelId="{7F7668F2-CF5D-4BC2-AB0A-CC1342C233F3}" type="presParOf" srcId="{B5A4D3B0-8CA5-4C1D-A5D7-48ECF594C261}" destId="{579F66AC-E530-4654-9D52-843572C607B6}" srcOrd="1" destOrd="0" presId="urn:microsoft.com/office/officeart/2005/8/layout/hierarchy1"/>
    <dgm:cxn modelId="{41793679-CDF1-4FBD-85D5-912FF7D0ABDA}" type="presParOf" srcId="{1F042818-BED8-4AB7-8954-DCF0B3BB5E48}" destId="{F049001D-120A-4C9F-94D8-D37DCC7E0F6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EFFFB9-29B1-407C-A8E7-8D28D4FD6A9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soft" dir="t">
            <a:rot lat="0" lon="0" rev="0"/>
          </a:lightRig>
        </a:scene3d>
      </dgm:spPr>
      <dgm:t>
        <a:bodyPr/>
        <a:lstStyle/>
        <a:p>
          <a:endParaRPr lang="ru-RU"/>
        </a:p>
      </dgm:t>
    </dgm:pt>
    <dgm:pt modelId="{46B32905-5FEC-48DB-B9C6-1B986D8ED09B}">
      <dgm:prSet phldrT="[Текст]"/>
      <dgm:spPr>
        <a:solidFill>
          <a:srgbClr val="FFC00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157</a:t>
          </a:r>
        </a:p>
      </dgm:t>
    </dgm:pt>
    <dgm:pt modelId="{9ABDCA05-08D2-4972-9EB0-D9DD9834A44D}" type="parTrans" cxnId="{FEEC1B47-F505-48BD-AA7A-DF853E0C702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F62B9A99-E4F1-47DC-BD4A-E21054802EE2}" type="sibTrans" cxnId="{FEEC1B47-F505-48BD-AA7A-DF853E0C702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AB91DF20-763A-4760-88C7-7A63BDE371D4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Юридические лица</a:t>
          </a:r>
        </a:p>
      </dgm:t>
    </dgm:pt>
    <dgm:pt modelId="{A7C119AE-9CBE-449C-B3B4-E9A299830715}" type="parTrans" cxnId="{1FB8F560-C26C-4391-B1EB-BAF5D85D196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3106A78C-47B1-45F5-AD9F-AB7D09AE3173}" type="sibTrans" cxnId="{1FB8F560-C26C-4391-B1EB-BAF5D85D196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6FDF867F-F73E-4D5A-B87E-BC62E0A4B9FA}">
      <dgm:prSet phldrT="[Текст]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124</a:t>
          </a:r>
        </a:p>
      </dgm:t>
    </dgm:pt>
    <dgm:pt modelId="{76AE8099-9A3F-4B37-9141-272275405B48}" type="parTrans" cxnId="{F98379BD-BD3B-4483-B873-36CD0F4CC3C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DBB145A9-9C9D-4CE7-9DE1-5FDBEF433AF9}" type="sibTrans" cxnId="{F98379BD-BD3B-4483-B873-36CD0F4CC3C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B29A9EEE-ED00-4DFB-B084-120A9FE9F055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Индивидуальные предприниматели</a:t>
          </a:r>
        </a:p>
      </dgm:t>
    </dgm:pt>
    <dgm:pt modelId="{FF303E48-5AF0-40FE-8DEF-4E76A14A1CC6}" type="parTrans" cxnId="{0D27AD54-CAF5-4F4D-A1D7-51E18F9C6D8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5C620971-8810-4ECC-A904-2C70F95CBC60}" type="sibTrans" cxnId="{0D27AD54-CAF5-4F4D-A1D7-51E18F9C6D8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CC0B198C-3FB6-4E78-85FE-80DF1385B11A}">
      <dgm:prSet phldrT="[Текст]"/>
      <dgm:spPr>
        <a:solidFill>
          <a:schemeClr val="accent2">
            <a:lumMod val="5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19</a:t>
          </a:r>
        </a:p>
      </dgm:t>
    </dgm:pt>
    <dgm:pt modelId="{CDB49998-5A74-4575-BE04-5BAA35335C1B}" type="parTrans" cxnId="{58C50BDF-A537-4A25-AA11-191953DB5CD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A56CB5DE-A9CB-4A44-AC67-663C39522934}" type="sibTrans" cxnId="{58C50BDF-A537-4A25-AA11-191953DB5CD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6FB7E302-6DEE-43E5-B575-79DF1CA918E9}">
      <dgm:prSet phldrT="[Текст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КФХ</a:t>
          </a:r>
        </a:p>
      </dgm:t>
    </dgm:pt>
    <dgm:pt modelId="{63DFB5B0-2138-4E8A-AEE2-DF8D3EBEFD2A}" type="parTrans" cxnId="{3A3241D9-16F9-4AD2-A5F3-4459CFCD44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98BFA502-81F2-4A33-9F3B-E0F798786019}" type="sibTrans" cxnId="{3A3241D9-16F9-4AD2-A5F3-4459CFCD44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endParaRPr>
        </a:p>
      </dgm:t>
    </dgm:pt>
    <dgm:pt modelId="{8F48DF94-C1DD-4DDB-B91D-349B1324EA8F}" type="pres">
      <dgm:prSet presAssocID="{73EFFFB9-29B1-407C-A8E7-8D28D4FD6A9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53CA5B-5848-4BDC-A597-DC4EFB5AC7F4}" type="pres">
      <dgm:prSet presAssocID="{46B32905-5FEC-48DB-B9C6-1B986D8ED09B}" presName="composite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19085124-32C4-489B-9D72-5F41854BFB79}" type="pres">
      <dgm:prSet presAssocID="{46B32905-5FEC-48DB-B9C6-1B986D8ED09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11A65-8DA1-498D-8197-E81718693ADC}" type="pres">
      <dgm:prSet presAssocID="{46B32905-5FEC-48DB-B9C6-1B986D8ED09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35C69-994C-4EFB-A82C-1B0102DAA3F9}" type="pres">
      <dgm:prSet presAssocID="{F62B9A99-E4F1-47DC-BD4A-E21054802EE2}" presName="sp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275D6501-E72F-4FC5-B36A-738AB67EB61B}" type="pres">
      <dgm:prSet presAssocID="{6FDF867F-F73E-4D5A-B87E-BC62E0A4B9FA}" presName="composite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EE11A2EA-2C31-49B6-813A-A342D4D559FC}" type="pres">
      <dgm:prSet presAssocID="{6FDF867F-F73E-4D5A-B87E-BC62E0A4B9F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09B0D-190C-404E-855F-343426F09E83}" type="pres">
      <dgm:prSet presAssocID="{6FDF867F-F73E-4D5A-B87E-BC62E0A4B9F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B50B5-5597-4626-84A4-663E8EE6DEE2}" type="pres">
      <dgm:prSet presAssocID="{DBB145A9-9C9D-4CE7-9DE1-5FDBEF433AF9}" presName="sp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E0CB34F8-18BE-4429-9948-6EEDDFCDBE41}" type="pres">
      <dgm:prSet presAssocID="{CC0B198C-3FB6-4E78-85FE-80DF1385B11A}" presName="composite" presStyleCnt="0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854EBBBD-2807-4042-8D5F-5D6984BC56ED}" type="pres">
      <dgm:prSet presAssocID="{CC0B198C-3FB6-4E78-85FE-80DF1385B11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DE78DB-A321-4F98-BF23-3F1E2D7AE230}" type="pres">
      <dgm:prSet presAssocID="{CC0B198C-3FB6-4E78-85FE-80DF1385B11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C50BDF-A537-4A25-AA11-191953DB5CD2}" srcId="{73EFFFB9-29B1-407C-A8E7-8D28D4FD6A96}" destId="{CC0B198C-3FB6-4E78-85FE-80DF1385B11A}" srcOrd="2" destOrd="0" parTransId="{CDB49998-5A74-4575-BE04-5BAA35335C1B}" sibTransId="{A56CB5DE-A9CB-4A44-AC67-663C39522934}"/>
    <dgm:cxn modelId="{0D27AD54-CAF5-4F4D-A1D7-51E18F9C6D85}" srcId="{6FDF867F-F73E-4D5A-B87E-BC62E0A4B9FA}" destId="{B29A9EEE-ED00-4DFB-B084-120A9FE9F055}" srcOrd="0" destOrd="0" parTransId="{FF303E48-5AF0-40FE-8DEF-4E76A14A1CC6}" sibTransId="{5C620971-8810-4ECC-A904-2C70F95CBC60}"/>
    <dgm:cxn modelId="{DEC7DCC8-402F-4C3E-9645-B4B0D56C09DF}" type="presOf" srcId="{B29A9EEE-ED00-4DFB-B084-120A9FE9F055}" destId="{BBD09B0D-190C-404E-855F-343426F09E83}" srcOrd="0" destOrd="0" presId="urn:microsoft.com/office/officeart/2005/8/layout/chevron2"/>
    <dgm:cxn modelId="{1FB8F560-C26C-4391-B1EB-BAF5D85D196A}" srcId="{46B32905-5FEC-48DB-B9C6-1B986D8ED09B}" destId="{AB91DF20-763A-4760-88C7-7A63BDE371D4}" srcOrd="0" destOrd="0" parTransId="{A7C119AE-9CBE-449C-B3B4-E9A299830715}" sibTransId="{3106A78C-47B1-45F5-AD9F-AB7D09AE3173}"/>
    <dgm:cxn modelId="{9C949643-2280-4D0A-BB6D-83BC49528F3E}" type="presOf" srcId="{AB91DF20-763A-4760-88C7-7A63BDE371D4}" destId="{1A511A65-8DA1-498D-8197-E81718693ADC}" srcOrd="0" destOrd="0" presId="urn:microsoft.com/office/officeart/2005/8/layout/chevron2"/>
    <dgm:cxn modelId="{F98379BD-BD3B-4483-B873-36CD0F4CC3CE}" srcId="{73EFFFB9-29B1-407C-A8E7-8D28D4FD6A96}" destId="{6FDF867F-F73E-4D5A-B87E-BC62E0A4B9FA}" srcOrd="1" destOrd="0" parTransId="{76AE8099-9A3F-4B37-9141-272275405B48}" sibTransId="{DBB145A9-9C9D-4CE7-9DE1-5FDBEF433AF9}"/>
    <dgm:cxn modelId="{5BAB66AF-48C5-4F4D-B251-25A8055A2147}" type="presOf" srcId="{73EFFFB9-29B1-407C-A8E7-8D28D4FD6A96}" destId="{8F48DF94-C1DD-4DDB-B91D-349B1324EA8F}" srcOrd="0" destOrd="0" presId="urn:microsoft.com/office/officeart/2005/8/layout/chevron2"/>
    <dgm:cxn modelId="{00F0F1CA-F317-4634-88EA-F5E58609B91D}" type="presOf" srcId="{6FDF867F-F73E-4D5A-B87E-BC62E0A4B9FA}" destId="{EE11A2EA-2C31-49B6-813A-A342D4D559FC}" srcOrd="0" destOrd="0" presId="urn:microsoft.com/office/officeart/2005/8/layout/chevron2"/>
    <dgm:cxn modelId="{3A3241D9-16F9-4AD2-A5F3-4459CFCD4430}" srcId="{CC0B198C-3FB6-4E78-85FE-80DF1385B11A}" destId="{6FB7E302-6DEE-43E5-B575-79DF1CA918E9}" srcOrd="0" destOrd="0" parTransId="{63DFB5B0-2138-4E8A-AEE2-DF8D3EBEFD2A}" sibTransId="{98BFA502-81F2-4A33-9F3B-E0F798786019}"/>
    <dgm:cxn modelId="{FEEC1B47-F505-48BD-AA7A-DF853E0C7025}" srcId="{73EFFFB9-29B1-407C-A8E7-8D28D4FD6A96}" destId="{46B32905-5FEC-48DB-B9C6-1B986D8ED09B}" srcOrd="0" destOrd="0" parTransId="{9ABDCA05-08D2-4972-9EB0-D9DD9834A44D}" sibTransId="{F62B9A99-E4F1-47DC-BD4A-E21054802EE2}"/>
    <dgm:cxn modelId="{6363DE9C-014B-457F-9DF2-7FD701A3CE50}" type="presOf" srcId="{CC0B198C-3FB6-4E78-85FE-80DF1385B11A}" destId="{854EBBBD-2807-4042-8D5F-5D6984BC56ED}" srcOrd="0" destOrd="0" presId="urn:microsoft.com/office/officeart/2005/8/layout/chevron2"/>
    <dgm:cxn modelId="{AA3A0085-1B82-4AFE-82CA-F81175B4F2ED}" type="presOf" srcId="{46B32905-5FEC-48DB-B9C6-1B986D8ED09B}" destId="{19085124-32C4-489B-9D72-5F41854BFB79}" srcOrd="0" destOrd="0" presId="urn:microsoft.com/office/officeart/2005/8/layout/chevron2"/>
    <dgm:cxn modelId="{A2B07328-C6CF-44AD-9A47-05344F7FB6E3}" type="presOf" srcId="{6FB7E302-6DEE-43E5-B575-79DF1CA918E9}" destId="{EEDE78DB-A321-4F98-BF23-3F1E2D7AE230}" srcOrd="0" destOrd="0" presId="urn:microsoft.com/office/officeart/2005/8/layout/chevron2"/>
    <dgm:cxn modelId="{1EC24AE6-6BAA-4859-9696-6D920866E62F}" type="presParOf" srcId="{8F48DF94-C1DD-4DDB-B91D-349B1324EA8F}" destId="{1353CA5B-5848-4BDC-A597-DC4EFB5AC7F4}" srcOrd="0" destOrd="0" presId="urn:microsoft.com/office/officeart/2005/8/layout/chevron2"/>
    <dgm:cxn modelId="{F7FC4261-7EE5-4A96-B818-207213056093}" type="presParOf" srcId="{1353CA5B-5848-4BDC-A597-DC4EFB5AC7F4}" destId="{19085124-32C4-489B-9D72-5F41854BFB79}" srcOrd="0" destOrd="0" presId="urn:microsoft.com/office/officeart/2005/8/layout/chevron2"/>
    <dgm:cxn modelId="{03FF3654-0589-4AFD-9D13-699D7D3EFE42}" type="presParOf" srcId="{1353CA5B-5848-4BDC-A597-DC4EFB5AC7F4}" destId="{1A511A65-8DA1-498D-8197-E81718693ADC}" srcOrd="1" destOrd="0" presId="urn:microsoft.com/office/officeart/2005/8/layout/chevron2"/>
    <dgm:cxn modelId="{B09985CC-08F2-44F8-9F87-07ED4497A830}" type="presParOf" srcId="{8F48DF94-C1DD-4DDB-B91D-349B1324EA8F}" destId="{9EA35C69-994C-4EFB-A82C-1B0102DAA3F9}" srcOrd="1" destOrd="0" presId="urn:microsoft.com/office/officeart/2005/8/layout/chevron2"/>
    <dgm:cxn modelId="{3A791614-A131-4D9D-BDC8-BB934CB0660F}" type="presParOf" srcId="{8F48DF94-C1DD-4DDB-B91D-349B1324EA8F}" destId="{275D6501-E72F-4FC5-B36A-738AB67EB61B}" srcOrd="2" destOrd="0" presId="urn:microsoft.com/office/officeart/2005/8/layout/chevron2"/>
    <dgm:cxn modelId="{B8B67F7B-7FEB-4FFF-A94A-179E206C96D0}" type="presParOf" srcId="{275D6501-E72F-4FC5-B36A-738AB67EB61B}" destId="{EE11A2EA-2C31-49B6-813A-A342D4D559FC}" srcOrd="0" destOrd="0" presId="urn:microsoft.com/office/officeart/2005/8/layout/chevron2"/>
    <dgm:cxn modelId="{279B6B13-866B-4D4D-9DF8-5F5F9E98EDA9}" type="presParOf" srcId="{275D6501-E72F-4FC5-B36A-738AB67EB61B}" destId="{BBD09B0D-190C-404E-855F-343426F09E83}" srcOrd="1" destOrd="0" presId="urn:microsoft.com/office/officeart/2005/8/layout/chevron2"/>
    <dgm:cxn modelId="{E21D8528-581F-4B87-9C27-25622B3944F1}" type="presParOf" srcId="{8F48DF94-C1DD-4DDB-B91D-349B1324EA8F}" destId="{DE0B50B5-5597-4626-84A4-663E8EE6DEE2}" srcOrd="3" destOrd="0" presId="urn:microsoft.com/office/officeart/2005/8/layout/chevron2"/>
    <dgm:cxn modelId="{9504ACF9-1FF1-443F-A5D1-1E4DB5685F58}" type="presParOf" srcId="{8F48DF94-C1DD-4DDB-B91D-349B1324EA8F}" destId="{E0CB34F8-18BE-4429-9948-6EEDDFCDBE41}" srcOrd="4" destOrd="0" presId="urn:microsoft.com/office/officeart/2005/8/layout/chevron2"/>
    <dgm:cxn modelId="{A34A4CEA-8D0E-48C0-89ED-48E5CAFBD286}" type="presParOf" srcId="{E0CB34F8-18BE-4429-9948-6EEDDFCDBE41}" destId="{854EBBBD-2807-4042-8D5F-5D6984BC56ED}" srcOrd="0" destOrd="0" presId="urn:microsoft.com/office/officeart/2005/8/layout/chevron2"/>
    <dgm:cxn modelId="{0E2A5D1C-9BA9-4DE7-8851-14F430392BD8}" type="presParOf" srcId="{E0CB34F8-18BE-4429-9948-6EEDDFCDBE41}" destId="{EEDE78DB-A321-4F98-BF23-3F1E2D7AE23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73FDD8-B657-4D65-8295-3E96AD2462B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567CDD-E187-42B6-8ABD-1294458C7984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4000" dirty="0"/>
            <a:t>21908</a:t>
          </a:r>
        </a:p>
        <a:p>
          <a:pPr>
            <a:spcAft>
              <a:spcPts val="0"/>
            </a:spcAft>
          </a:pPr>
          <a:r>
            <a:rPr lang="ru-RU" sz="1100" dirty="0"/>
            <a:t>субъектов предпринимательской деятельности</a:t>
          </a:r>
        </a:p>
      </dgm:t>
    </dgm:pt>
    <dgm:pt modelId="{1B5D7C6C-76A4-491B-834B-6A21EA36265E}" type="parTrans" cxnId="{5531DDBC-AC09-447D-A83C-5D2957D99E0D}">
      <dgm:prSet/>
      <dgm:spPr/>
      <dgm:t>
        <a:bodyPr/>
        <a:lstStyle/>
        <a:p>
          <a:endParaRPr lang="ru-RU"/>
        </a:p>
      </dgm:t>
    </dgm:pt>
    <dgm:pt modelId="{6F80C260-1E14-4530-9488-EBF63FB0AAD9}" type="sibTrans" cxnId="{5531DDBC-AC09-447D-A83C-5D2957D99E0D}">
      <dgm:prSet/>
      <dgm:spPr/>
      <dgm:t>
        <a:bodyPr/>
        <a:lstStyle/>
        <a:p>
          <a:endParaRPr lang="ru-RU"/>
        </a:p>
      </dgm:t>
    </dgm:pt>
    <dgm:pt modelId="{BE679298-4A6B-4DF5-879B-DAA16C107635}">
      <dgm:prSet phldrT="[Текст]" custT="1"/>
      <dgm:spPr/>
      <dgm:t>
        <a:bodyPr/>
        <a:lstStyle/>
        <a:p>
          <a:r>
            <a:rPr lang="ru-RU" sz="3200" dirty="0"/>
            <a:t>13765 ИП</a:t>
          </a:r>
        </a:p>
      </dgm:t>
    </dgm:pt>
    <dgm:pt modelId="{8346A3A0-C052-4B21-B88F-435F30CE135E}" type="parTrans" cxnId="{F2BDA74B-23A6-49E7-A1A5-EB8C7DE02197}">
      <dgm:prSet/>
      <dgm:spPr/>
      <dgm:t>
        <a:bodyPr/>
        <a:lstStyle/>
        <a:p>
          <a:endParaRPr lang="ru-RU"/>
        </a:p>
      </dgm:t>
    </dgm:pt>
    <dgm:pt modelId="{61009B69-D5F2-430C-8C66-4E977267CB0B}" type="sibTrans" cxnId="{F2BDA74B-23A6-49E7-A1A5-EB8C7DE02197}">
      <dgm:prSet/>
      <dgm:spPr/>
      <dgm:t>
        <a:bodyPr/>
        <a:lstStyle/>
        <a:p>
          <a:endParaRPr lang="ru-RU"/>
        </a:p>
      </dgm:t>
    </dgm:pt>
    <dgm:pt modelId="{D83A6479-A82B-43B8-B84A-8096DEF20EB1}">
      <dgm:prSet phldrT="[Текст]" custT="1"/>
      <dgm:spPr/>
      <dgm:t>
        <a:bodyPr/>
        <a:lstStyle/>
        <a:p>
          <a:r>
            <a:rPr lang="ru-RU" sz="3200" dirty="0"/>
            <a:t>8143 ЮЛ</a:t>
          </a:r>
        </a:p>
      </dgm:t>
    </dgm:pt>
    <dgm:pt modelId="{E7368BD8-43ED-4A5D-932E-57592BC91CE8}" type="parTrans" cxnId="{00A01382-DE02-49AB-A1D5-F9B23919E970}">
      <dgm:prSet/>
      <dgm:spPr/>
      <dgm:t>
        <a:bodyPr/>
        <a:lstStyle/>
        <a:p>
          <a:endParaRPr lang="ru-RU"/>
        </a:p>
      </dgm:t>
    </dgm:pt>
    <dgm:pt modelId="{542479AE-7FE0-40AF-A968-FFF21D1BB771}" type="sibTrans" cxnId="{00A01382-DE02-49AB-A1D5-F9B23919E970}">
      <dgm:prSet/>
      <dgm:spPr/>
      <dgm:t>
        <a:bodyPr/>
        <a:lstStyle/>
        <a:p>
          <a:endParaRPr lang="ru-RU"/>
        </a:p>
      </dgm:t>
    </dgm:pt>
    <dgm:pt modelId="{A853C8A0-2C87-481C-B865-C345B855B012}" type="pres">
      <dgm:prSet presAssocID="{9F73FDD8-B657-4D65-8295-3E96AD2462B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C85007-D74E-455F-9489-5A2FD52F7BBE}" type="pres">
      <dgm:prSet presAssocID="{8E567CDD-E187-42B6-8ABD-1294458C7984}" presName="hierRoot1" presStyleCnt="0">
        <dgm:presLayoutVars>
          <dgm:hierBranch val="init"/>
        </dgm:presLayoutVars>
      </dgm:prSet>
      <dgm:spPr/>
    </dgm:pt>
    <dgm:pt modelId="{FABD6060-FFC2-4DB3-90B6-01415E060D83}" type="pres">
      <dgm:prSet presAssocID="{8E567CDD-E187-42B6-8ABD-1294458C7984}" presName="rootComposite1" presStyleCnt="0"/>
      <dgm:spPr/>
    </dgm:pt>
    <dgm:pt modelId="{FCD8E616-2FD9-4ADB-B4C0-53F177B5010D}" type="pres">
      <dgm:prSet presAssocID="{8E567CDD-E187-42B6-8ABD-1294458C7984}" presName="rootText1" presStyleLbl="node0" presStyleIdx="0" presStyleCnt="1" custScaleY="1188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C7EA9D-7022-43C9-B10C-B1131CEAACB0}" type="pres">
      <dgm:prSet presAssocID="{8E567CDD-E187-42B6-8ABD-1294458C798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832B845-1A1B-4E19-AB45-CAC608F0A5F3}" type="pres">
      <dgm:prSet presAssocID="{8E567CDD-E187-42B6-8ABD-1294458C7984}" presName="hierChild2" presStyleCnt="0"/>
      <dgm:spPr/>
    </dgm:pt>
    <dgm:pt modelId="{A0C0C99D-2AAE-419D-8CC9-5F4A3AE75EF8}" type="pres">
      <dgm:prSet presAssocID="{E7368BD8-43ED-4A5D-932E-57592BC91CE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593A9C23-7DE8-47B2-A121-0F736F1DF140}" type="pres">
      <dgm:prSet presAssocID="{D83A6479-A82B-43B8-B84A-8096DEF20EB1}" presName="hierRoot2" presStyleCnt="0">
        <dgm:presLayoutVars>
          <dgm:hierBranch val="init"/>
        </dgm:presLayoutVars>
      </dgm:prSet>
      <dgm:spPr/>
    </dgm:pt>
    <dgm:pt modelId="{478A397D-8F04-4C1F-8B56-C6E127AD5E38}" type="pres">
      <dgm:prSet presAssocID="{D83A6479-A82B-43B8-B84A-8096DEF20EB1}" presName="rootComposite" presStyleCnt="0"/>
      <dgm:spPr/>
    </dgm:pt>
    <dgm:pt modelId="{5C87739C-86B6-4487-A3E4-059A90F55471}" type="pres">
      <dgm:prSet presAssocID="{D83A6479-A82B-43B8-B84A-8096DEF20EB1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0028F2-3FF8-4CEF-811F-CF463834A80C}" type="pres">
      <dgm:prSet presAssocID="{D83A6479-A82B-43B8-B84A-8096DEF20EB1}" presName="rootConnector" presStyleLbl="node2" presStyleIdx="0" presStyleCnt="2"/>
      <dgm:spPr/>
      <dgm:t>
        <a:bodyPr/>
        <a:lstStyle/>
        <a:p>
          <a:endParaRPr lang="ru-RU"/>
        </a:p>
      </dgm:t>
    </dgm:pt>
    <dgm:pt modelId="{44D8248D-858B-48C2-98D8-FAE4C220F9E4}" type="pres">
      <dgm:prSet presAssocID="{D83A6479-A82B-43B8-B84A-8096DEF20EB1}" presName="hierChild4" presStyleCnt="0"/>
      <dgm:spPr/>
    </dgm:pt>
    <dgm:pt modelId="{9C074599-4061-40E4-B029-B253C487FAB2}" type="pres">
      <dgm:prSet presAssocID="{D83A6479-A82B-43B8-B84A-8096DEF20EB1}" presName="hierChild5" presStyleCnt="0"/>
      <dgm:spPr/>
    </dgm:pt>
    <dgm:pt modelId="{3F1E1030-9D15-4EF0-8745-64A84DCE1A85}" type="pres">
      <dgm:prSet presAssocID="{8346A3A0-C052-4B21-B88F-435F30CE135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0D19C29F-1289-4E00-8C77-C66C6AF84E04}" type="pres">
      <dgm:prSet presAssocID="{BE679298-4A6B-4DF5-879B-DAA16C107635}" presName="hierRoot2" presStyleCnt="0">
        <dgm:presLayoutVars>
          <dgm:hierBranch val="init"/>
        </dgm:presLayoutVars>
      </dgm:prSet>
      <dgm:spPr/>
    </dgm:pt>
    <dgm:pt modelId="{B1EB67BA-ECCA-4EF9-8C01-B6719CE848D8}" type="pres">
      <dgm:prSet presAssocID="{BE679298-4A6B-4DF5-879B-DAA16C107635}" presName="rootComposite" presStyleCnt="0"/>
      <dgm:spPr/>
    </dgm:pt>
    <dgm:pt modelId="{3CBBB741-A64C-4851-80C0-DD79F38DC57D}" type="pres">
      <dgm:prSet presAssocID="{BE679298-4A6B-4DF5-879B-DAA16C10763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F524F3-B23F-4A79-8AD3-FA7571B6C60A}" type="pres">
      <dgm:prSet presAssocID="{BE679298-4A6B-4DF5-879B-DAA16C107635}" presName="rootConnector" presStyleLbl="node2" presStyleIdx="1" presStyleCnt="2"/>
      <dgm:spPr/>
      <dgm:t>
        <a:bodyPr/>
        <a:lstStyle/>
        <a:p>
          <a:endParaRPr lang="ru-RU"/>
        </a:p>
      </dgm:t>
    </dgm:pt>
    <dgm:pt modelId="{CE38DFDB-404F-4D6A-A160-ADF70E3B186B}" type="pres">
      <dgm:prSet presAssocID="{BE679298-4A6B-4DF5-879B-DAA16C107635}" presName="hierChild4" presStyleCnt="0"/>
      <dgm:spPr/>
    </dgm:pt>
    <dgm:pt modelId="{A411938D-9319-4EC7-8DF3-EE3D38889D2B}" type="pres">
      <dgm:prSet presAssocID="{BE679298-4A6B-4DF5-879B-DAA16C107635}" presName="hierChild5" presStyleCnt="0"/>
      <dgm:spPr/>
    </dgm:pt>
    <dgm:pt modelId="{EE6FC93E-2274-4349-BC4B-03EFA283D404}" type="pres">
      <dgm:prSet presAssocID="{8E567CDD-E187-42B6-8ABD-1294458C7984}" presName="hierChild3" presStyleCnt="0"/>
      <dgm:spPr/>
    </dgm:pt>
  </dgm:ptLst>
  <dgm:cxnLst>
    <dgm:cxn modelId="{00A01382-DE02-49AB-A1D5-F9B23919E970}" srcId="{8E567CDD-E187-42B6-8ABD-1294458C7984}" destId="{D83A6479-A82B-43B8-B84A-8096DEF20EB1}" srcOrd="0" destOrd="0" parTransId="{E7368BD8-43ED-4A5D-932E-57592BC91CE8}" sibTransId="{542479AE-7FE0-40AF-A968-FFF21D1BB771}"/>
    <dgm:cxn modelId="{18A52B89-9E5E-4A7A-A3B0-0AA9FFF20395}" type="presOf" srcId="{8346A3A0-C052-4B21-B88F-435F30CE135E}" destId="{3F1E1030-9D15-4EF0-8745-64A84DCE1A85}" srcOrd="0" destOrd="0" presId="urn:microsoft.com/office/officeart/2005/8/layout/orgChart1"/>
    <dgm:cxn modelId="{5093C9A2-6481-4E8A-BA5A-7EAAB481A90C}" type="presOf" srcId="{D83A6479-A82B-43B8-B84A-8096DEF20EB1}" destId="{110028F2-3FF8-4CEF-811F-CF463834A80C}" srcOrd="1" destOrd="0" presId="urn:microsoft.com/office/officeart/2005/8/layout/orgChart1"/>
    <dgm:cxn modelId="{938CE40A-6DF3-4AA5-B454-8798BAF99176}" type="presOf" srcId="{BE679298-4A6B-4DF5-879B-DAA16C107635}" destId="{CDF524F3-B23F-4A79-8AD3-FA7571B6C60A}" srcOrd="1" destOrd="0" presId="urn:microsoft.com/office/officeart/2005/8/layout/orgChart1"/>
    <dgm:cxn modelId="{F2BDA74B-23A6-49E7-A1A5-EB8C7DE02197}" srcId="{8E567CDD-E187-42B6-8ABD-1294458C7984}" destId="{BE679298-4A6B-4DF5-879B-DAA16C107635}" srcOrd="1" destOrd="0" parTransId="{8346A3A0-C052-4B21-B88F-435F30CE135E}" sibTransId="{61009B69-D5F2-430C-8C66-4E977267CB0B}"/>
    <dgm:cxn modelId="{7C65A3A8-B599-470E-A113-F392CA956023}" type="presOf" srcId="{9F73FDD8-B657-4D65-8295-3E96AD2462B7}" destId="{A853C8A0-2C87-481C-B865-C345B855B012}" srcOrd="0" destOrd="0" presId="urn:microsoft.com/office/officeart/2005/8/layout/orgChart1"/>
    <dgm:cxn modelId="{F22EF5D0-C2C2-4FBF-AC85-FD34CC75588E}" type="presOf" srcId="{E7368BD8-43ED-4A5D-932E-57592BC91CE8}" destId="{A0C0C99D-2AAE-419D-8CC9-5F4A3AE75EF8}" srcOrd="0" destOrd="0" presId="urn:microsoft.com/office/officeart/2005/8/layout/orgChart1"/>
    <dgm:cxn modelId="{D22AD67A-7131-43F6-850F-098D399CB897}" type="presOf" srcId="{8E567CDD-E187-42B6-8ABD-1294458C7984}" destId="{FCD8E616-2FD9-4ADB-B4C0-53F177B5010D}" srcOrd="0" destOrd="0" presId="urn:microsoft.com/office/officeart/2005/8/layout/orgChart1"/>
    <dgm:cxn modelId="{6958870F-6FEF-4D37-BC32-47803EFC02BD}" type="presOf" srcId="{D83A6479-A82B-43B8-B84A-8096DEF20EB1}" destId="{5C87739C-86B6-4487-A3E4-059A90F55471}" srcOrd="0" destOrd="0" presId="urn:microsoft.com/office/officeart/2005/8/layout/orgChart1"/>
    <dgm:cxn modelId="{09F3B60E-17F5-4D9B-83ED-17C927041812}" type="presOf" srcId="{8E567CDD-E187-42B6-8ABD-1294458C7984}" destId="{C3C7EA9D-7022-43C9-B10C-B1131CEAACB0}" srcOrd="1" destOrd="0" presId="urn:microsoft.com/office/officeart/2005/8/layout/orgChart1"/>
    <dgm:cxn modelId="{BE30368B-035A-4BE7-AE21-6290C32B4B40}" type="presOf" srcId="{BE679298-4A6B-4DF5-879B-DAA16C107635}" destId="{3CBBB741-A64C-4851-80C0-DD79F38DC57D}" srcOrd="0" destOrd="0" presId="urn:microsoft.com/office/officeart/2005/8/layout/orgChart1"/>
    <dgm:cxn modelId="{5531DDBC-AC09-447D-A83C-5D2957D99E0D}" srcId="{9F73FDD8-B657-4D65-8295-3E96AD2462B7}" destId="{8E567CDD-E187-42B6-8ABD-1294458C7984}" srcOrd="0" destOrd="0" parTransId="{1B5D7C6C-76A4-491B-834B-6A21EA36265E}" sibTransId="{6F80C260-1E14-4530-9488-EBF63FB0AAD9}"/>
    <dgm:cxn modelId="{3328E8BD-E256-4319-B5F9-126C3B3E6FAE}" type="presParOf" srcId="{A853C8A0-2C87-481C-B865-C345B855B012}" destId="{55C85007-D74E-455F-9489-5A2FD52F7BBE}" srcOrd="0" destOrd="0" presId="urn:microsoft.com/office/officeart/2005/8/layout/orgChart1"/>
    <dgm:cxn modelId="{813126B4-6DB1-4804-83E6-80F0A3D37B64}" type="presParOf" srcId="{55C85007-D74E-455F-9489-5A2FD52F7BBE}" destId="{FABD6060-FFC2-4DB3-90B6-01415E060D83}" srcOrd="0" destOrd="0" presId="urn:microsoft.com/office/officeart/2005/8/layout/orgChart1"/>
    <dgm:cxn modelId="{3E3C92BD-5097-4260-9000-45D68526937B}" type="presParOf" srcId="{FABD6060-FFC2-4DB3-90B6-01415E060D83}" destId="{FCD8E616-2FD9-4ADB-B4C0-53F177B5010D}" srcOrd="0" destOrd="0" presId="urn:microsoft.com/office/officeart/2005/8/layout/orgChart1"/>
    <dgm:cxn modelId="{7F935897-C038-4CDF-8E06-23CEEBFF843F}" type="presParOf" srcId="{FABD6060-FFC2-4DB3-90B6-01415E060D83}" destId="{C3C7EA9D-7022-43C9-B10C-B1131CEAACB0}" srcOrd="1" destOrd="0" presId="urn:microsoft.com/office/officeart/2005/8/layout/orgChart1"/>
    <dgm:cxn modelId="{702BF251-74C4-449D-A2F2-79243C3E0E1B}" type="presParOf" srcId="{55C85007-D74E-455F-9489-5A2FD52F7BBE}" destId="{B832B845-1A1B-4E19-AB45-CAC608F0A5F3}" srcOrd="1" destOrd="0" presId="urn:microsoft.com/office/officeart/2005/8/layout/orgChart1"/>
    <dgm:cxn modelId="{DA21C47D-A920-46DA-AF56-E11678426C14}" type="presParOf" srcId="{B832B845-1A1B-4E19-AB45-CAC608F0A5F3}" destId="{A0C0C99D-2AAE-419D-8CC9-5F4A3AE75EF8}" srcOrd="0" destOrd="0" presId="urn:microsoft.com/office/officeart/2005/8/layout/orgChart1"/>
    <dgm:cxn modelId="{C16EDF85-DB90-4E47-B835-BF5B6B2B648A}" type="presParOf" srcId="{B832B845-1A1B-4E19-AB45-CAC608F0A5F3}" destId="{593A9C23-7DE8-47B2-A121-0F736F1DF140}" srcOrd="1" destOrd="0" presId="urn:microsoft.com/office/officeart/2005/8/layout/orgChart1"/>
    <dgm:cxn modelId="{A666FFF6-3CEE-4E74-91D4-A9AAEC0E4653}" type="presParOf" srcId="{593A9C23-7DE8-47B2-A121-0F736F1DF140}" destId="{478A397D-8F04-4C1F-8B56-C6E127AD5E38}" srcOrd="0" destOrd="0" presId="urn:microsoft.com/office/officeart/2005/8/layout/orgChart1"/>
    <dgm:cxn modelId="{050521F2-41D1-4161-ACA8-91B54A444ABF}" type="presParOf" srcId="{478A397D-8F04-4C1F-8B56-C6E127AD5E38}" destId="{5C87739C-86B6-4487-A3E4-059A90F55471}" srcOrd="0" destOrd="0" presId="urn:microsoft.com/office/officeart/2005/8/layout/orgChart1"/>
    <dgm:cxn modelId="{426A7548-1490-4B68-B51D-0D6EA93B9884}" type="presParOf" srcId="{478A397D-8F04-4C1F-8B56-C6E127AD5E38}" destId="{110028F2-3FF8-4CEF-811F-CF463834A80C}" srcOrd="1" destOrd="0" presId="urn:microsoft.com/office/officeart/2005/8/layout/orgChart1"/>
    <dgm:cxn modelId="{C24BFA2A-5E6E-4432-B50D-F331B909D5E2}" type="presParOf" srcId="{593A9C23-7DE8-47B2-A121-0F736F1DF140}" destId="{44D8248D-858B-48C2-98D8-FAE4C220F9E4}" srcOrd="1" destOrd="0" presId="urn:microsoft.com/office/officeart/2005/8/layout/orgChart1"/>
    <dgm:cxn modelId="{9184C0CD-9954-4BEA-BE46-71D7627D4955}" type="presParOf" srcId="{593A9C23-7DE8-47B2-A121-0F736F1DF140}" destId="{9C074599-4061-40E4-B029-B253C487FAB2}" srcOrd="2" destOrd="0" presId="urn:microsoft.com/office/officeart/2005/8/layout/orgChart1"/>
    <dgm:cxn modelId="{13E7C19B-61B8-48D9-A947-4C0405FAE693}" type="presParOf" srcId="{B832B845-1A1B-4E19-AB45-CAC608F0A5F3}" destId="{3F1E1030-9D15-4EF0-8745-64A84DCE1A85}" srcOrd="2" destOrd="0" presId="urn:microsoft.com/office/officeart/2005/8/layout/orgChart1"/>
    <dgm:cxn modelId="{F0C44274-8B94-4246-B8DB-63DA2900FDC8}" type="presParOf" srcId="{B832B845-1A1B-4E19-AB45-CAC608F0A5F3}" destId="{0D19C29F-1289-4E00-8C77-C66C6AF84E04}" srcOrd="3" destOrd="0" presId="urn:microsoft.com/office/officeart/2005/8/layout/orgChart1"/>
    <dgm:cxn modelId="{7A0D9949-FFDB-4106-877C-0A201DA78946}" type="presParOf" srcId="{0D19C29F-1289-4E00-8C77-C66C6AF84E04}" destId="{B1EB67BA-ECCA-4EF9-8C01-B6719CE848D8}" srcOrd="0" destOrd="0" presId="urn:microsoft.com/office/officeart/2005/8/layout/orgChart1"/>
    <dgm:cxn modelId="{503A3FA7-5CCA-43FA-8D5D-51E1563DCC80}" type="presParOf" srcId="{B1EB67BA-ECCA-4EF9-8C01-B6719CE848D8}" destId="{3CBBB741-A64C-4851-80C0-DD79F38DC57D}" srcOrd="0" destOrd="0" presId="urn:microsoft.com/office/officeart/2005/8/layout/orgChart1"/>
    <dgm:cxn modelId="{CC8AFC02-F393-4A7F-BE53-42F6000115EE}" type="presParOf" srcId="{B1EB67BA-ECCA-4EF9-8C01-B6719CE848D8}" destId="{CDF524F3-B23F-4A79-8AD3-FA7571B6C60A}" srcOrd="1" destOrd="0" presId="urn:microsoft.com/office/officeart/2005/8/layout/orgChart1"/>
    <dgm:cxn modelId="{79D5F277-F99B-4A93-AB28-E4ED08EB7FB2}" type="presParOf" srcId="{0D19C29F-1289-4E00-8C77-C66C6AF84E04}" destId="{CE38DFDB-404F-4D6A-A160-ADF70E3B186B}" srcOrd="1" destOrd="0" presId="urn:microsoft.com/office/officeart/2005/8/layout/orgChart1"/>
    <dgm:cxn modelId="{263D6098-4545-4BDA-A503-1FC5B8C30ED6}" type="presParOf" srcId="{0D19C29F-1289-4E00-8C77-C66C6AF84E04}" destId="{A411938D-9319-4EC7-8DF3-EE3D38889D2B}" srcOrd="2" destOrd="0" presId="urn:microsoft.com/office/officeart/2005/8/layout/orgChart1"/>
    <dgm:cxn modelId="{7AF6142F-AEC1-474D-9F90-B839D599526C}" type="presParOf" srcId="{55C85007-D74E-455F-9489-5A2FD52F7BBE}" destId="{EE6FC93E-2274-4349-BC4B-03EFA283D40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E02D8-0B3A-448B-881E-33B3A85C6204}">
      <dsp:nvSpPr>
        <dsp:cNvPr id="0" name=""/>
        <dsp:cNvSpPr/>
      </dsp:nvSpPr>
      <dsp:spPr>
        <a:xfrm>
          <a:off x="239896" y="194943"/>
          <a:ext cx="948734" cy="8293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182</a:t>
          </a:r>
        </a:p>
      </dsp:txBody>
      <dsp:txXfrm>
        <a:off x="477079" y="319340"/>
        <a:ext cx="462508" cy="580519"/>
      </dsp:txXfrm>
    </dsp:sp>
    <dsp:sp modelId="{1DD3A402-8709-4A34-95DC-8579CB60852E}">
      <dsp:nvSpPr>
        <dsp:cNvPr id="0" name=""/>
        <dsp:cNvSpPr/>
      </dsp:nvSpPr>
      <dsp:spPr>
        <a:xfrm>
          <a:off x="2712" y="372416"/>
          <a:ext cx="474367" cy="474367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2014</a:t>
          </a:r>
        </a:p>
      </dsp:txBody>
      <dsp:txXfrm>
        <a:off x="72181" y="441885"/>
        <a:ext cx="335429" cy="335429"/>
      </dsp:txXfrm>
    </dsp:sp>
    <dsp:sp modelId="{46827688-A488-4863-9F1A-1C381BF0587B}">
      <dsp:nvSpPr>
        <dsp:cNvPr id="0" name=""/>
        <dsp:cNvSpPr/>
      </dsp:nvSpPr>
      <dsp:spPr>
        <a:xfrm>
          <a:off x="1485110" y="194943"/>
          <a:ext cx="948734" cy="8293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346</a:t>
          </a:r>
        </a:p>
      </dsp:txBody>
      <dsp:txXfrm>
        <a:off x="1722293" y="319340"/>
        <a:ext cx="462508" cy="580519"/>
      </dsp:txXfrm>
    </dsp:sp>
    <dsp:sp modelId="{2528C879-4C95-4143-91FA-055857FBA3A0}">
      <dsp:nvSpPr>
        <dsp:cNvPr id="0" name=""/>
        <dsp:cNvSpPr/>
      </dsp:nvSpPr>
      <dsp:spPr>
        <a:xfrm>
          <a:off x="1247926" y="372416"/>
          <a:ext cx="474367" cy="474367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2015</a:t>
          </a:r>
        </a:p>
      </dsp:txBody>
      <dsp:txXfrm>
        <a:off x="1317395" y="441885"/>
        <a:ext cx="335429" cy="335429"/>
      </dsp:txXfrm>
    </dsp:sp>
    <dsp:sp modelId="{8B737A39-EC5B-41F3-A141-782930B0702F}">
      <dsp:nvSpPr>
        <dsp:cNvPr id="0" name=""/>
        <dsp:cNvSpPr/>
      </dsp:nvSpPr>
      <dsp:spPr>
        <a:xfrm>
          <a:off x="2730324" y="194943"/>
          <a:ext cx="948734" cy="8293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845</a:t>
          </a:r>
        </a:p>
      </dsp:txBody>
      <dsp:txXfrm>
        <a:off x="2967508" y="319340"/>
        <a:ext cx="462508" cy="580519"/>
      </dsp:txXfrm>
    </dsp:sp>
    <dsp:sp modelId="{7D5489AB-DE6A-4C98-B121-99BAE05AF86B}">
      <dsp:nvSpPr>
        <dsp:cNvPr id="0" name=""/>
        <dsp:cNvSpPr/>
      </dsp:nvSpPr>
      <dsp:spPr>
        <a:xfrm>
          <a:off x="2493140" y="372416"/>
          <a:ext cx="474367" cy="474367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2016</a:t>
          </a:r>
        </a:p>
      </dsp:txBody>
      <dsp:txXfrm>
        <a:off x="2562609" y="441885"/>
        <a:ext cx="335429" cy="335429"/>
      </dsp:txXfrm>
    </dsp:sp>
    <dsp:sp modelId="{5AA91A47-CA91-4D6B-A3B1-0E555FF23F48}">
      <dsp:nvSpPr>
        <dsp:cNvPr id="0" name=""/>
        <dsp:cNvSpPr/>
      </dsp:nvSpPr>
      <dsp:spPr>
        <a:xfrm>
          <a:off x="3975538" y="194943"/>
          <a:ext cx="948734" cy="8293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703</a:t>
          </a:r>
        </a:p>
      </dsp:txBody>
      <dsp:txXfrm>
        <a:off x="4212722" y="319340"/>
        <a:ext cx="462508" cy="580519"/>
      </dsp:txXfrm>
    </dsp:sp>
    <dsp:sp modelId="{6C227B1C-8E0A-4B55-991B-3516518B5573}">
      <dsp:nvSpPr>
        <dsp:cNvPr id="0" name=""/>
        <dsp:cNvSpPr/>
      </dsp:nvSpPr>
      <dsp:spPr>
        <a:xfrm>
          <a:off x="3738355" y="372416"/>
          <a:ext cx="474367" cy="474367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2017</a:t>
          </a:r>
        </a:p>
      </dsp:txBody>
      <dsp:txXfrm>
        <a:off x="3807824" y="441885"/>
        <a:ext cx="335429" cy="335429"/>
      </dsp:txXfrm>
    </dsp:sp>
    <dsp:sp modelId="{544A26D3-4554-4C46-99C1-0885BB28C735}">
      <dsp:nvSpPr>
        <dsp:cNvPr id="0" name=""/>
        <dsp:cNvSpPr/>
      </dsp:nvSpPr>
      <dsp:spPr>
        <a:xfrm>
          <a:off x="5220752" y="194943"/>
          <a:ext cx="948734" cy="8293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613</a:t>
          </a:r>
        </a:p>
      </dsp:txBody>
      <dsp:txXfrm>
        <a:off x="5457936" y="319340"/>
        <a:ext cx="462508" cy="580519"/>
      </dsp:txXfrm>
    </dsp:sp>
    <dsp:sp modelId="{C54964F3-32A5-4A52-8EEB-2BED87F4AE3B}">
      <dsp:nvSpPr>
        <dsp:cNvPr id="0" name=""/>
        <dsp:cNvSpPr/>
      </dsp:nvSpPr>
      <dsp:spPr>
        <a:xfrm>
          <a:off x="4983569" y="372416"/>
          <a:ext cx="474367" cy="4743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2018</a:t>
          </a:r>
        </a:p>
      </dsp:txBody>
      <dsp:txXfrm>
        <a:off x="5053038" y="441885"/>
        <a:ext cx="335429" cy="3354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581C4F-DCA3-4197-8559-1D5E34F8962B}">
      <dsp:nvSpPr>
        <dsp:cNvPr id="0" name=""/>
        <dsp:cNvSpPr/>
      </dsp:nvSpPr>
      <dsp:spPr>
        <a:xfrm>
          <a:off x="5150541" y="763532"/>
          <a:ext cx="2639614" cy="439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060"/>
              </a:lnTo>
              <a:lnTo>
                <a:pt x="2639614" y="290060"/>
              </a:lnTo>
              <a:lnTo>
                <a:pt x="2639614" y="43977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E864D5-F4A8-487D-8F6A-8BE508CF778D}">
      <dsp:nvSpPr>
        <dsp:cNvPr id="0" name=""/>
        <dsp:cNvSpPr/>
      </dsp:nvSpPr>
      <dsp:spPr>
        <a:xfrm>
          <a:off x="8005331" y="2911326"/>
          <a:ext cx="218846" cy="549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9747"/>
              </a:lnTo>
              <a:lnTo>
                <a:pt x="218846" y="399747"/>
              </a:lnTo>
              <a:lnTo>
                <a:pt x="218846" y="54946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BE1BD-F4B8-4D55-A822-63F00F714BA0}">
      <dsp:nvSpPr>
        <dsp:cNvPr id="0" name=""/>
        <dsp:cNvSpPr/>
      </dsp:nvSpPr>
      <dsp:spPr>
        <a:xfrm>
          <a:off x="2609854" y="3454558"/>
          <a:ext cx="2881891" cy="695031"/>
        </a:xfrm>
        <a:custGeom>
          <a:avLst/>
          <a:gdLst/>
          <a:ahLst/>
          <a:cxnLst/>
          <a:rect l="0" t="0" r="0" b="0"/>
          <a:pathLst>
            <a:path>
              <a:moveTo>
                <a:pt x="2881891" y="695031"/>
              </a:moveTo>
              <a:lnTo>
                <a:pt x="0" y="0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9D16D-2C41-4F99-B85D-B7F04645E469}">
      <dsp:nvSpPr>
        <dsp:cNvPr id="0" name=""/>
        <dsp:cNvSpPr/>
      </dsp:nvSpPr>
      <dsp:spPr>
        <a:xfrm>
          <a:off x="5491745" y="2911326"/>
          <a:ext cx="2513585" cy="549466"/>
        </a:xfrm>
        <a:custGeom>
          <a:avLst/>
          <a:gdLst/>
          <a:ahLst/>
          <a:cxnLst/>
          <a:rect l="0" t="0" r="0" b="0"/>
          <a:pathLst>
            <a:path>
              <a:moveTo>
                <a:pt x="2513585" y="0"/>
              </a:moveTo>
              <a:lnTo>
                <a:pt x="2513585" y="399747"/>
              </a:lnTo>
              <a:lnTo>
                <a:pt x="0" y="399747"/>
              </a:lnTo>
              <a:lnTo>
                <a:pt x="0" y="54946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D9AE6A-325C-45BE-979E-237055A96435}">
      <dsp:nvSpPr>
        <dsp:cNvPr id="0" name=""/>
        <dsp:cNvSpPr/>
      </dsp:nvSpPr>
      <dsp:spPr>
        <a:xfrm>
          <a:off x="2877973" y="1748082"/>
          <a:ext cx="5127357" cy="488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899"/>
              </a:lnTo>
              <a:lnTo>
                <a:pt x="5127357" y="338899"/>
              </a:lnTo>
              <a:lnTo>
                <a:pt x="5127357" y="48861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EA4EF2-DBFA-4314-80BD-5860D4EBF8B1}">
      <dsp:nvSpPr>
        <dsp:cNvPr id="0" name=""/>
        <dsp:cNvSpPr/>
      </dsp:nvSpPr>
      <dsp:spPr>
        <a:xfrm>
          <a:off x="1998765" y="1748082"/>
          <a:ext cx="879208" cy="488619"/>
        </a:xfrm>
        <a:custGeom>
          <a:avLst/>
          <a:gdLst/>
          <a:ahLst/>
          <a:cxnLst/>
          <a:rect l="0" t="0" r="0" b="0"/>
          <a:pathLst>
            <a:path>
              <a:moveTo>
                <a:pt x="879208" y="0"/>
              </a:moveTo>
              <a:lnTo>
                <a:pt x="879208" y="338899"/>
              </a:lnTo>
              <a:lnTo>
                <a:pt x="0" y="338899"/>
              </a:lnTo>
              <a:lnTo>
                <a:pt x="0" y="48861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43786-CF43-4D72-90FD-C568775E2D62}">
      <dsp:nvSpPr>
        <dsp:cNvPr id="0" name=""/>
        <dsp:cNvSpPr/>
      </dsp:nvSpPr>
      <dsp:spPr>
        <a:xfrm>
          <a:off x="2877973" y="1748082"/>
          <a:ext cx="2046154" cy="48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910"/>
              </a:lnTo>
              <a:lnTo>
                <a:pt x="2046154" y="338910"/>
              </a:lnTo>
              <a:lnTo>
                <a:pt x="2046154" y="4886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DA934-BE5A-4788-9601-07154672C97A}">
      <dsp:nvSpPr>
        <dsp:cNvPr id="0" name=""/>
        <dsp:cNvSpPr/>
      </dsp:nvSpPr>
      <dsp:spPr>
        <a:xfrm>
          <a:off x="2877973" y="763532"/>
          <a:ext cx="2272567" cy="439779"/>
        </a:xfrm>
        <a:custGeom>
          <a:avLst/>
          <a:gdLst/>
          <a:ahLst/>
          <a:cxnLst/>
          <a:rect l="0" t="0" r="0" b="0"/>
          <a:pathLst>
            <a:path>
              <a:moveTo>
                <a:pt x="2272567" y="0"/>
              </a:moveTo>
              <a:lnTo>
                <a:pt x="2272567" y="290060"/>
              </a:lnTo>
              <a:lnTo>
                <a:pt x="0" y="290060"/>
              </a:lnTo>
              <a:lnTo>
                <a:pt x="0" y="43977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F52B4C-F98C-4A07-8FC1-20113157D52E}">
      <dsp:nvSpPr>
        <dsp:cNvPr id="0" name=""/>
        <dsp:cNvSpPr/>
      </dsp:nvSpPr>
      <dsp:spPr>
        <a:xfrm>
          <a:off x="3654379" y="74561"/>
          <a:ext cx="2992323" cy="688971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616FED-8113-4991-8C73-73BFEFCCA5C5}">
      <dsp:nvSpPr>
        <dsp:cNvPr id="0" name=""/>
        <dsp:cNvSpPr/>
      </dsp:nvSpPr>
      <dsp:spPr>
        <a:xfrm>
          <a:off x="3833953" y="245156"/>
          <a:ext cx="2992323" cy="68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613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обращений</a:t>
          </a:r>
        </a:p>
      </dsp:txBody>
      <dsp:txXfrm>
        <a:off x="3854132" y="265335"/>
        <a:ext cx="2951965" cy="648613"/>
      </dsp:txXfrm>
    </dsp:sp>
    <dsp:sp modelId="{513CD375-8785-40EB-8CDB-29DF2FEF8885}">
      <dsp:nvSpPr>
        <dsp:cNvPr id="0" name=""/>
        <dsp:cNvSpPr/>
      </dsp:nvSpPr>
      <dsp:spPr>
        <a:xfrm>
          <a:off x="961351" y="1203311"/>
          <a:ext cx="3833244" cy="5447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9DC087-14DD-46CA-A457-8AE1BA07A73A}">
      <dsp:nvSpPr>
        <dsp:cNvPr id="0" name=""/>
        <dsp:cNvSpPr/>
      </dsp:nvSpPr>
      <dsp:spPr>
        <a:xfrm>
          <a:off x="1140924" y="1373906"/>
          <a:ext cx="3833244" cy="5447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301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письменное обращение</a:t>
          </a:r>
        </a:p>
      </dsp:txBody>
      <dsp:txXfrm>
        <a:off x="1156880" y="1389862"/>
        <a:ext cx="3801332" cy="512859"/>
      </dsp:txXfrm>
    </dsp:sp>
    <dsp:sp modelId="{A943A6D0-1539-464C-8573-622BC05E4D80}">
      <dsp:nvSpPr>
        <dsp:cNvPr id="0" name=""/>
        <dsp:cNvSpPr/>
      </dsp:nvSpPr>
      <dsp:spPr>
        <a:xfrm>
          <a:off x="3766438" y="2236712"/>
          <a:ext cx="2315378" cy="634856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E80B2F-5F71-435A-8EE1-33B2606B1198}">
      <dsp:nvSpPr>
        <dsp:cNvPr id="0" name=""/>
        <dsp:cNvSpPr/>
      </dsp:nvSpPr>
      <dsp:spPr>
        <a:xfrm>
          <a:off x="3946012" y="2407307"/>
          <a:ext cx="2315378" cy="6348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5 предложений</a:t>
          </a:r>
        </a:p>
      </dsp:txBody>
      <dsp:txXfrm>
        <a:off x="3964606" y="2425901"/>
        <a:ext cx="2278190" cy="597668"/>
      </dsp:txXfrm>
    </dsp:sp>
    <dsp:sp modelId="{406489B4-5678-4BBA-9613-7E447A621733}">
      <dsp:nvSpPr>
        <dsp:cNvPr id="0" name=""/>
        <dsp:cNvSpPr/>
      </dsp:nvSpPr>
      <dsp:spPr>
        <a:xfrm>
          <a:off x="841076" y="2236702"/>
          <a:ext cx="2315378" cy="674624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73993-7203-4B05-A224-2E471020580C}">
      <dsp:nvSpPr>
        <dsp:cNvPr id="0" name=""/>
        <dsp:cNvSpPr/>
      </dsp:nvSpPr>
      <dsp:spPr>
        <a:xfrm>
          <a:off x="1020650" y="2407297"/>
          <a:ext cx="2315378" cy="6746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201 заявление</a:t>
          </a:r>
        </a:p>
      </dsp:txBody>
      <dsp:txXfrm>
        <a:off x="1040409" y="2427056"/>
        <a:ext cx="2275860" cy="635106"/>
      </dsp:txXfrm>
    </dsp:sp>
    <dsp:sp modelId="{E0C7DFB8-AA77-47D8-941B-1F40F8810C22}">
      <dsp:nvSpPr>
        <dsp:cNvPr id="0" name=""/>
        <dsp:cNvSpPr/>
      </dsp:nvSpPr>
      <dsp:spPr>
        <a:xfrm>
          <a:off x="6847642" y="2236702"/>
          <a:ext cx="2315378" cy="674624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1C4996-A5FE-43D7-9337-F4514BB7BE78}">
      <dsp:nvSpPr>
        <dsp:cNvPr id="0" name=""/>
        <dsp:cNvSpPr/>
      </dsp:nvSpPr>
      <dsp:spPr>
        <a:xfrm>
          <a:off x="7027215" y="2407297"/>
          <a:ext cx="2315378" cy="6746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95 жалоб</a:t>
          </a:r>
        </a:p>
      </dsp:txBody>
      <dsp:txXfrm>
        <a:off x="7046974" y="2427056"/>
        <a:ext cx="2275860" cy="635106"/>
      </dsp:txXfrm>
    </dsp:sp>
    <dsp:sp modelId="{6513533E-632D-40B5-9338-6810C4AEE706}">
      <dsp:nvSpPr>
        <dsp:cNvPr id="0" name=""/>
        <dsp:cNvSpPr/>
      </dsp:nvSpPr>
      <dsp:spPr>
        <a:xfrm>
          <a:off x="4683664" y="3460792"/>
          <a:ext cx="1616161" cy="688796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34C7F-7191-44CC-ABE7-D426A991BBA9}">
      <dsp:nvSpPr>
        <dsp:cNvPr id="0" name=""/>
        <dsp:cNvSpPr/>
      </dsp:nvSpPr>
      <dsp:spPr>
        <a:xfrm>
          <a:off x="4863238" y="3631387"/>
          <a:ext cx="1616161" cy="688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72 обоснованы</a:t>
          </a:r>
        </a:p>
      </dsp:txBody>
      <dsp:txXfrm>
        <a:off x="4883412" y="3651561"/>
        <a:ext cx="1575813" cy="648448"/>
      </dsp:txXfrm>
    </dsp:sp>
    <dsp:sp modelId="{60C156F4-96D9-4181-9AA5-71A8DD8C6F26}">
      <dsp:nvSpPr>
        <dsp:cNvPr id="0" name=""/>
        <dsp:cNvSpPr/>
      </dsp:nvSpPr>
      <dsp:spPr>
        <a:xfrm>
          <a:off x="1334371" y="3454558"/>
          <a:ext cx="2550965" cy="688796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55E86-2B39-4787-A30F-274220B74A89}">
      <dsp:nvSpPr>
        <dsp:cNvPr id="0" name=""/>
        <dsp:cNvSpPr/>
      </dsp:nvSpPr>
      <dsp:spPr>
        <a:xfrm>
          <a:off x="1513944" y="3625153"/>
          <a:ext cx="2550965" cy="688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45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право восстановлено полностью или частично</a:t>
          </a:r>
        </a:p>
      </dsp:txBody>
      <dsp:txXfrm>
        <a:off x="1534118" y="3645327"/>
        <a:ext cx="2510617" cy="648448"/>
      </dsp:txXfrm>
    </dsp:sp>
    <dsp:sp modelId="{4803D4C1-B81B-4A35-B709-88D26E1771F5}">
      <dsp:nvSpPr>
        <dsp:cNvPr id="0" name=""/>
        <dsp:cNvSpPr/>
      </dsp:nvSpPr>
      <dsp:spPr>
        <a:xfrm>
          <a:off x="7105761" y="3460792"/>
          <a:ext cx="2236832" cy="688796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04B256-40ED-4840-A30A-9C2741F4C794}">
      <dsp:nvSpPr>
        <dsp:cNvPr id="0" name=""/>
        <dsp:cNvSpPr/>
      </dsp:nvSpPr>
      <dsp:spPr>
        <a:xfrm>
          <a:off x="7285334" y="3631387"/>
          <a:ext cx="2236832" cy="688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23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указанные нарушения не подтвердились</a:t>
          </a:r>
        </a:p>
      </dsp:txBody>
      <dsp:txXfrm>
        <a:off x="7305508" y="3651561"/>
        <a:ext cx="2196484" cy="648448"/>
      </dsp:txXfrm>
    </dsp:sp>
    <dsp:sp modelId="{55015988-3C4A-4139-B391-0A9CC1DB8653}">
      <dsp:nvSpPr>
        <dsp:cNvPr id="0" name=""/>
        <dsp:cNvSpPr/>
      </dsp:nvSpPr>
      <dsp:spPr>
        <a:xfrm>
          <a:off x="6137614" y="1203311"/>
          <a:ext cx="3305083" cy="5447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F66AC-E530-4654-9D52-843572C607B6}">
      <dsp:nvSpPr>
        <dsp:cNvPr id="0" name=""/>
        <dsp:cNvSpPr/>
      </dsp:nvSpPr>
      <dsp:spPr>
        <a:xfrm>
          <a:off x="6317187" y="1373906"/>
          <a:ext cx="3305083" cy="5447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312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устных обращений</a:t>
          </a:r>
        </a:p>
      </dsp:txBody>
      <dsp:txXfrm>
        <a:off x="6333143" y="1389862"/>
        <a:ext cx="3273171" cy="5128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85124-32C4-489B-9D72-5F41854BFB79}">
      <dsp:nvSpPr>
        <dsp:cNvPr id="0" name=""/>
        <dsp:cNvSpPr/>
      </dsp:nvSpPr>
      <dsp:spPr>
        <a:xfrm rot="5400000">
          <a:off x="-195676" y="197408"/>
          <a:ext cx="1304511" cy="913158"/>
        </a:xfrm>
        <a:prstGeom prst="chevron">
          <a:avLst/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157</a:t>
          </a:r>
        </a:p>
      </dsp:txBody>
      <dsp:txXfrm rot="-5400000">
        <a:off x="1" y="458310"/>
        <a:ext cx="913158" cy="391353"/>
      </dsp:txXfrm>
    </dsp:sp>
    <dsp:sp modelId="{1A511A65-8DA1-498D-8197-E81718693ADC}">
      <dsp:nvSpPr>
        <dsp:cNvPr id="0" name=""/>
        <dsp:cNvSpPr/>
      </dsp:nvSpPr>
      <dsp:spPr>
        <a:xfrm rot="5400000">
          <a:off x="2699612" y="-1784722"/>
          <a:ext cx="847932" cy="44208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Юридические лица</a:t>
          </a:r>
        </a:p>
      </dsp:txBody>
      <dsp:txXfrm rot="-5400000">
        <a:off x="913158" y="43125"/>
        <a:ext cx="4379448" cy="765146"/>
      </dsp:txXfrm>
    </dsp:sp>
    <dsp:sp modelId="{EE11A2EA-2C31-49B6-813A-A342D4D559FC}">
      <dsp:nvSpPr>
        <dsp:cNvPr id="0" name=""/>
        <dsp:cNvSpPr/>
      </dsp:nvSpPr>
      <dsp:spPr>
        <a:xfrm rot="5400000">
          <a:off x="-195676" y="1303394"/>
          <a:ext cx="1304511" cy="913158"/>
        </a:xfrm>
        <a:prstGeom prst="chevron">
          <a:avLst/>
        </a:prstGeom>
        <a:solidFill>
          <a:srgbClr val="92D050"/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124</a:t>
          </a:r>
        </a:p>
      </dsp:txBody>
      <dsp:txXfrm rot="-5400000">
        <a:off x="1" y="1564296"/>
        <a:ext cx="913158" cy="391353"/>
      </dsp:txXfrm>
    </dsp:sp>
    <dsp:sp modelId="{BBD09B0D-190C-404E-855F-343426F09E83}">
      <dsp:nvSpPr>
        <dsp:cNvPr id="0" name=""/>
        <dsp:cNvSpPr/>
      </dsp:nvSpPr>
      <dsp:spPr>
        <a:xfrm rot="5400000">
          <a:off x="2699612" y="-678736"/>
          <a:ext cx="847932" cy="44208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Индивидуальные предприниматели</a:t>
          </a:r>
        </a:p>
      </dsp:txBody>
      <dsp:txXfrm rot="-5400000">
        <a:off x="913158" y="1149111"/>
        <a:ext cx="4379448" cy="765146"/>
      </dsp:txXfrm>
    </dsp:sp>
    <dsp:sp modelId="{854EBBBD-2807-4042-8D5F-5D6984BC56ED}">
      <dsp:nvSpPr>
        <dsp:cNvPr id="0" name=""/>
        <dsp:cNvSpPr/>
      </dsp:nvSpPr>
      <dsp:spPr>
        <a:xfrm rot="5400000">
          <a:off x="-195676" y="2409380"/>
          <a:ext cx="1304511" cy="913158"/>
        </a:xfrm>
        <a:prstGeom prst="chevron">
          <a:avLst/>
        </a:prstGeom>
        <a:solidFill>
          <a:schemeClr val="accent2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19</a:t>
          </a:r>
        </a:p>
      </dsp:txBody>
      <dsp:txXfrm rot="-5400000">
        <a:off x="1" y="2670282"/>
        <a:ext cx="913158" cy="391353"/>
      </dsp:txXfrm>
    </dsp:sp>
    <dsp:sp modelId="{EEDE78DB-A321-4F98-BF23-3F1E2D7AE230}">
      <dsp:nvSpPr>
        <dsp:cNvPr id="0" name=""/>
        <dsp:cNvSpPr/>
      </dsp:nvSpPr>
      <dsp:spPr>
        <a:xfrm rot="5400000">
          <a:off x="2699612" y="427249"/>
          <a:ext cx="847932" cy="44208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rPr>
            <a:t>КФХ</a:t>
          </a:r>
        </a:p>
      </dsp:txBody>
      <dsp:txXfrm rot="-5400000">
        <a:off x="913158" y="2255097"/>
        <a:ext cx="4379448" cy="7651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1E1030-9D15-4EF0-8745-64A84DCE1A85}">
      <dsp:nvSpPr>
        <dsp:cNvPr id="0" name=""/>
        <dsp:cNvSpPr/>
      </dsp:nvSpPr>
      <dsp:spPr>
        <a:xfrm>
          <a:off x="2260599" y="1728414"/>
          <a:ext cx="1237107" cy="429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704"/>
              </a:lnTo>
              <a:lnTo>
                <a:pt x="1237107" y="214704"/>
              </a:lnTo>
              <a:lnTo>
                <a:pt x="1237107" y="429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C0C99D-2AAE-419D-8CC9-5F4A3AE75EF8}">
      <dsp:nvSpPr>
        <dsp:cNvPr id="0" name=""/>
        <dsp:cNvSpPr/>
      </dsp:nvSpPr>
      <dsp:spPr>
        <a:xfrm>
          <a:off x="1023492" y="1728414"/>
          <a:ext cx="1237107" cy="429409"/>
        </a:xfrm>
        <a:custGeom>
          <a:avLst/>
          <a:gdLst/>
          <a:ahLst/>
          <a:cxnLst/>
          <a:rect l="0" t="0" r="0" b="0"/>
          <a:pathLst>
            <a:path>
              <a:moveTo>
                <a:pt x="1237107" y="0"/>
              </a:moveTo>
              <a:lnTo>
                <a:pt x="1237107" y="214704"/>
              </a:lnTo>
              <a:lnTo>
                <a:pt x="0" y="214704"/>
              </a:lnTo>
              <a:lnTo>
                <a:pt x="0" y="429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D8E616-2FD9-4ADB-B4C0-53F177B5010D}">
      <dsp:nvSpPr>
        <dsp:cNvPr id="0" name=""/>
        <dsp:cNvSpPr/>
      </dsp:nvSpPr>
      <dsp:spPr>
        <a:xfrm>
          <a:off x="1238197" y="513227"/>
          <a:ext cx="2044805" cy="12151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000" kern="1200" dirty="0"/>
            <a:t>21908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/>
            <a:t>субъектов предпринимательской деятельности</a:t>
          </a:r>
        </a:p>
      </dsp:txBody>
      <dsp:txXfrm>
        <a:off x="1238197" y="513227"/>
        <a:ext cx="2044805" cy="1215186"/>
      </dsp:txXfrm>
    </dsp:sp>
    <dsp:sp modelId="{5C87739C-86B6-4487-A3E4-059A90F55471}">
      <dsp:nvSpPr>
        <dsp:cNvPr id="0" name=""/>
        <dsp:cNvSpPr/>
      </dsp:nvSpPr>
      <dsp:spPr>
        <a:xfrm>
          <a:off x="1090" y="2157823"/>
          <a:ext cx="2044805" cy="1022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8143 ЮЛ</a:t>
          </a:r>
        </a:p>
      </dsp:txBody>
      <dsp:txXfrm>
        <a:off x="1090" y="2157823"/>
        <a:ext cx="2044805" cy="1022402"/>
      </dsp:txXfrm>
    </dsp:sp>
    <dsp:sp modelId="{3CBBB741-A64C-4851-80C0-DD79F38DC57D}">
      <dsp:nvSpPr>
        <dsp:cNvPr id="0" name=""/>
        <dsp:cNvSpPr/>
      </dsp:nvSpPr>
      <dsp:spPr>
        <a:xfrm>
          <a:off x="2475304" y="2157823"/>
          <a:ext cx="2044805" cy="1022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13765 ИП</a:t>
          </a:r>
        </a:p>
      </dsp:txBody>
      <dsp:txXfrm>
        <a:off x="2475304" y="2157823"/>
        <a:ext cx="2044805" cy="1022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t>3/20/2019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t>3/20/2019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14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4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491" y="533401"/>
            <a:ext cx="5030510" cy="2514601"/>
          </a:xfrm>
        </p:spPr>
        <p:txBody>
          <a:bodyPr>
            <a:normAutofit/>
          </a:bodyPr>
          <a:lstStyle>
            <a:lvl1pPr>
              <a:defRPr sz="400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490" y="3403600"/>
            <a:ext cx="5030511" cy="1397000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1">
                <a:solidFill>
                  <a:schemeClr val="tx1"/>
                </a:solidFill>
              </a:defRPr>
            </a:lvl1pPr>
            <a:lvl2pPr marL="457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4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5491" y="6432552"/>
            <a:ext cx="5654560" cy="273049"/>
          </a:xfrm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418" y="6432552"/>
            <a:ext cx="1371957" cy="273049"/>
          </a:xfrm>
        </p:spPr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5035" y="6432552"/>
            <a:ext cx="1219519" cy="273049"/>
          </a:xfrm>
        </p:spPr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3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47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3695" y="533400"/>
            <a:ext cx="2362816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5491" y="533400"/>
            <a:ext cx="7469544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43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7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1" y="533400"/>
            <a:ext cx="8689063" cy="2286000"/>
          </a:xfrm>
        </p:spPr>
        <p:txBody>
          <a:bodyPr anchor="b">
            <a:normAutofit/>
          </a:bodyPr>
          <a:lstStyle>
            <a:lvl1pPr algn="l">
              <a:defRPr sz="5402" b="1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1" y="3124200"/>
            <a:ext cx="8689063" cy="1371600"/>
          </a:xfrm>
        </p:spPr>
        <p:txBody>
          <a:bodyPr anchor="t">
            <a:normAutofit/>
          </a:bodyPr>
          <a:lstStyle>
            <a:lvl1pPr marL="0" indent="0">
              <a:spcBef>
                <a:spcPts val="600"/>
              </a:spcBef>
              <a:buNone/>
              <a:defRPr sz="240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33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6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20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3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40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6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63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489" y="1828800"/>
            <a:ext cx="4253068" cy="4191000"/>
          </a:xfrm>
        </p:spPr>
        <p:txBody>
          <a:bodyPr>
            <a:normAutofit/>
          </a:bodyPr>
          <a:lstStyle>
            <a:lvl1pPr>
              <a:defRPr sz="2001"/>
            </a:lvl1pPr>
            <a:lvl2pPr>
              <a:defRPr sz="1801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6021" y="1828800"/>
            <a:ext cx="4253068" cy="4191000"/>
          </a:xfrm>
        </p:spPr>
        <p:txBody>
          <a:bodyPr>
            <a:normAutofit/>
          </a:bodyPr>
          <a:lstStyle>
            <a:lvl1pPr>
              <a:defRPr sz="2001"/>
            </a:lvl1pPr>
            <a:lvl2pPr>
              <a:defRPr sz="1801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50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88" y="533400"/>
            <a:ext cx="8689065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0" y="1828800"/>
            <a:ext cx="4253068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1" b="0"/>
            </a:lvl1pPr>
            <a:lvl2pPr marL="457337" indent="0">
              <a:buNone/>
              <a:defRPr sz="2001" b="1"/>
            </a:lvl2pPr>
            <a:lvl3pPr marL="914674" indent="0">
              <a:buNone/>
              <a:defRPr sz="1801" b="1"/>
            </a:lvl3pPr>
            <a:lvl4pPr marL="1372011" indent="0">
              <a:buNone/>
              <a:defRPr sz="1600" b="1"/>
            </a:lvl4pPr>
            <a:lvl5pPr marL="1829349" indent="0">
              <a:buNone/>
              <a:defRPr sz="1600" b="1"/>
            </a:lvl5pPr>
            <a:lvl6pPr marL="2286686" indent="0">
              <a:buNone/>
              <a:defRPr sz="1600" b="1"/>
            </a:lvl6pPr>
            <a:lvl7pPr marL="2744023" indent="0">
              <a:buNone/>
              <a:defRPr sz="1600" b="1"/>
            </a:lvl7pPr>
            <a:lvl8pPr marL="3201360" indent="0">
              <a:buNone/>
              <a:defRPr sz="1600" b="1"/>
            </a:lvl8pPr>
            <a:lvl9pPr marL="365869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490" y="2590800"/>
            <a:ext cx="4253068" cy="3429000"/>
          </a:xfrm>
        </p:spPr>
        <p:txBody>
          <a:bodyPr>
            <a:normAutofit/>
          </a:bodyPr>
          <a:lstStyle>
            <a:lvl1pPr>
              <a:defRPr sz="2001"/>
            </a:lvl1pPr>
            <a:lvl2pPr>
              <a:defRPr sz="1801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01485" y="1828800"/>
            <a:ext cx="4253068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1" b="0"/>
            </a:lvl1pPr>
            <a:lvl2pPr marL="457337" indent="0">
              <a:buNone/>
              <a:defRPr sz="2001" b="1"/>
            </a:lvl2pPr>
            <a:lvl3pPr marL="914674" indent="0">
              <a:buNone/>
              <a:defRPr sz="1801" b="1"/>
            </a:lvl3pPr>
            <a:lvl4pPr marL="1372011" indent="0">
              <a:buNone/>
              <a:defRPr sz="1600" b="1"/>
            </a:lvl4pPr>
            <a:lvl5pPr marL="1829349" indent="0">
              <a:buNone/>
              <a:defRPr sz="1600" b="1"/>
            </a:lvl5pPr>
            <a:lvl6pPr marL="2286686" indent="0">
              <a:buNone/>
              <a:defRPr sz="1600" b="1"/>
            </a:lvl6pPr>
            <a:lvl7pPr marL="2744023" indent="0">
              <a:buNone/>
              <a:defRPr sz="1600" b="1"/>
            </a:lvl7pPr>
            <a:lvl8pPr marL="3201360" indent="0">
              <a:buNone/>
              <a:defRPr sz="1600" b="1"/>
            </a:lvl8pPr>
            <a:lvl9pPr marL="365869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01485" y="2590800"/>
            <a:ext cx="4253068" cy="3429000"/>
          </a:xfrm>
        </p:spPr>
        <p:txBody>
          <a:bodyPr>
            <a:normAutofit/>
          </a:bodyPr>
          <a:lstStyle>
            <a:lvl1pPr>
              <a:defRPr sz="2001"/>
            </a:lvl1pPr>
            <a:lvl2pPr>
              <a:defRPr sz="1801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54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0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2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0" y="533400"/>
            <a:ext cx="4115872" cy="1524000"/>
          </a:xfrm>
        </p:spPr>
        <p:txBody>
          <a:bodyPr anchor="b">
            <a:normAutofit/>
          </a:bodyPr>
          <a:lstStyle>
            <a:lvl1pPr algn="l">
              <a:defRPr sz="3601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7341" y="533400"/>
            <a:ext cx="5868928" cy="5486400"/>
          </a:xfrm>
        </p:spPr>
        <p:txBody>
          <a:bodyPr>
            <a:normAutofit/>
          </a:bodyPr>
          <a:lstStyle>
            <a:lvl1pPr>
              <a:defRPr sz="2001"/>
            </a:lvl1pPr>
            <a:lvl2pPr>
              <a:defRPr sz="1801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0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337" indent="0">
              <a:buNone/>
              <a:defRPr sz="1200"/>
            </a:lvl2pPr>
            <a:lvl3pPr marL="914674" indent="0">
              <a:buNone/>
              <a:defRPr sz="1000"/>
            </a:lvl3pPr>
            <a:lvl4pPr marL="1372011" indent="0">
              <a:buNone/>
              <a:defRPr sz="900"/>
            </a:lvl4pPr>
            <a:lvl5pPr marL="1829349" indent="0">
              <a:buNone/>
              <a:defRPr sz="900"/>
            </a:lvl5pPr>
            <a:lvl6pPr marL="2286686" indent="0">
              <a:buNone/>
              <a:defRPr sz="900"/>
            </a:lvl6pPr>
            <a:lvl7pPr marL="2744023" indent="0">
              <a:buNone/>
              <a:defRPr sz="900"/>
            </a:lvl7pPr>
            <a:lvl8pPr marL="3201360" indent="0">
              <a:buNone/>
              <a:defRPr sz="900"/>
            </a:lvl8pPr>
            <a:lvl9pPr marL="365869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8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490" y="533400"/>
            <a:ext cx="4115872" cy="1524000"/>
          </a:xfrm>
        </p:spPr>
        <p:txBody>
          <a:bodyPr anchor="b">
            <a:noAutofit/>
          </a:bodyPr>
          <a:lstStyle>
            <a:lvl1pPr algn="l">
              <a:defRPr sz="3601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867340" y="533400"/>
            <a:ext cx="5781679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1"/>
            </a:lvl1pPr>
            <a:lvl2pPr marL="457337" indent="0">
              <a:buNone/>
              <a:defRPr sz="2801"/>
            </a:lvl2pPr>
            <a:lvl3pPr marL="914674" indent="0">
              <a:buNone/>
              <a:defRPr sz="2401"/>
            </a:lvl3pPr>
            <a:lvl4pPr marL="1372011" indent="0">
              <a:buNone/>
              <a:defRPr sz="2001"/>
            </a:lvl4pPr>
            <a:lvl5pPr marL="1829349" indent="0">
              <a:buNone/>
              <a:defRPr sz="2001"/>
            </a:lvl5pPr>
            <a:lvl6pPr marL="2286686" indent="0">
              <a:buNone/>
              <a:defRPr sz="2001"/>
            </a:lvl6pPr>
            <a:lvl7pPr marL="2744023" indent="0">
              <a:buNone/>
              <a:defRPr sz="2001"/>
            </a:lvl7pPr>
            <a:lvl8pPr marL="3201360" indent="0">
              <a:buNone/>
              <a:defRPr sz="2001"/>
            </a:lvl8pPr>
            <a:lvl9pPr marL="3658697" indent="0">
              <a:buNone/>
              <a:defRPr sz="2001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490" y="2209800"/>
            <a:ext cx="4115872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1"/>
            </a:lvl1pPr>
            <a:lvl2pPr marL="457337" indent="0">
              <a:buNone/>
              <a:defRPr sz="1200"/>
            </a:lvl2pPr>
            <a:lvl3pPr marL="914674" indent="0">
              <a:buNone/>
              <a:defRPr sz="1000"/>
            </a:lvl3pPr>
            <a:lvl4pPr marL="1372011" indent="0">
              <a:buNone/>
              <a:defRPr sz="900"/>
            </a:lvl4pPr>
            <a:lvl5pPr marL="1829349" indent="0">
              <a:buNone/>
              <a:defRPr sz="900"/>
            </a:lvl5pPr>
            <a:lvl6pPr marL="2286686" indent="0">
              <a:buNone/>
              <a:defRPr sz="900"/>
            </a:lvl6pPr>
            <a:lvl7pPr marL="2744023" indent="0">
              <a:buNone/>
              <a:defRPr sz="900"/>
            </a:lvl7pPr>
            <a:lvl8pPr marL="3201360" indent="0">
              <a:buNone/>
              <a:defRPr sz="900"/>
            </a:lvl8pPr>
            <a:lvl9pPr marL="365869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5490" y="533400"/>
            <a:ext cx="8689064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490" y="1828800"/>
            <a:ext cx="8689064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491" y="6155268"/>
            <a:ext cx="565456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4418" y="6155268"/>
            <a:ext cx="137195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3E0FA9E5-6744-4841-888F-9E7CC0C2B7EC}" type="datetimeFigureOut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5035" y="6155268"/>
            <a:ext cx="121951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AEAE4A8-A6E5-453E-B946-FB774B73F4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7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674" rtl="0" eaLnBrk="1" latinLnBrk="0" hangingPunct="1">
        <a:lnSpc>
          <a:spcPct val="80000"/>
        </a:lnSpc>
        <a:spcBef>
          <a:spcPct val="0"/>
        </a:spcBef>
        <a:buNone/>
        <a:defRPr sz="3601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402" indent="-228669" algn="l" defTabSz="914674" rtl="0" eaLnBrk="1" latinLnBrk="0" hangingPunct="1">
        <a:lnSpc>
          <a:spcPct val="90000"/>
        </a:lnSpc>
        <a:spcBef>
          <a:spcPts val="1801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1pPr>
      <a:lvl2pPr marL="594538" indent="-228669" algn="l" defTabSz="914674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777473" indent="-182935" algn="l" defTabSz="914674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0408" indent="-182935" algn="l" defTabSz="914674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09" indent="-137201" algn="l" defTabSz="914674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234810" indent="-137201" algn="l" defTabSz="914674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2011" indent="-137201" algn="l" defTabSz="914674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9213" indent="-137201" algn="l" defTabSz="914674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6414" indent="-137201" algn="l" defTabSz="914674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33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674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2011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9349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686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4023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136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869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6.docx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novombudsmanbiz@mail.ru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://www.biz53.ru/" TargetMode="External"/><Relationship Id="rId4" Type="http://schemas.openxmlformats.org/officeDocument/2006/relationships/hyperlink" Target="mailto:novgorod@ombudsmanbiz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.png"/><Relationship Id="rId4" Type="http://schemas.openxmlformats.org/officeDocument/2006/relationships/chart" Target="../charts/chart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4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4AFEA0C-CD97-456D-A192-1E345A4EAE53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41478" y="1078218"/>
            <a:ext cx="9603699" cy="289621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ЕЖЕГОДНЫЙ </a:t>
            </a:r>
            <a:r>
              <a:rPr lang="ru-RU" dirty="0" smtClean="0"/>
              <a:t>ДОКЛАД</a:t>
            </a:r>
            <a:r>
              <a:rPr lang="ru-RU" dirty="0"/>
              <a:t/>
            </a:r>
            <a:br>
              <a:rPr lang="ru-RU" dirty="0"/>
            </a:br>
            <a:r>
              <a:rPr lang="ru-RU" sz="2800" dirty="0"/>
              <a:t>О РЕЗУЛЬТАТАХ ДЕЯТЕЛЬНОСТИ УПОЛНОМОЧЕННОГО ПО ЗАЩИТЕ ПРАВ ПРЕДПРИНИМАТЕЛЕЙ В НОВГОРОДСКОЙ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C8166D9-F6EC-41DC-94D5-F5963B627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7" name="Text Box 18"/>
          <p:cNvSpPr txBox="1"/>
          <p:nvPr/>
        </p:nvSpPr>
        <p:spPr>
          <a:xfrm>
            <a:off x="548876" y="4419600"/>
            <a:ext cx="3251835" cy="16135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000" b="0" dirty="0">
                <a:solidFill>
                  <a:srgbClr val="C00000"/>
                </a:solidFill>
                <a:effectLst/>
                <a:latin typeface="Circe Extra Light"/>
                <a:ea typeface="MS Mincho"/>
                <a:cs typeface="Times New Roman"/>
              </a:rPr>
              <a:t>20</a:t>
            </a:r>
            <a:r>
              <a:rPr lang="ru-RU" sz="8000" b="0" dirty="0">
                <a:solidFill>
                  <a:srgbClr val="2662A1"/>
                </a:solidFill>
                <a:effectLst/>
                <a:latin typeface="Circe Light"/>
                <a:ea typeface="MS Mincho"/>
                <a:cs typeface="Times New Roman"/>
              </a:rPr>
              <a:t>18</a:t>
            </a:r>
            <a:endParaRPr lang="ru-RU" sz="1000" b="0" dirty="0">
              <a:solidFill>
                <a:srgbClr val="0F0D29"/>
              </a:solidFill>
              <a:effectLst/>
              <a:latin typeface="Circe Light"/>
              <a:ea typeface="MS Mincho"/>
              <a:cs typeface="Times New Roman"/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9">
            <a:extLst>
              <a:ext uri="{FF2B5EF4-FFF2-40B4-BE49-F238E27FC236}">
                <a16:creationId xmlns:a16="http://schemas.microsoft.com/office/drawing/2014/main" xmlns="" id="{DF6AAB35-1E57-49F5-8058-48677C28F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24" y="1752600"/>
            <a:ext cx="3657600" cy="3180079"/>
          </a:xfrm>
          <a:prstGeom prst="rect">
            <a:avLst/>
          </a:prstGeom>
        </p:spPr>
      </p:pic>
      <p:sp>
        <p:nvSpPr>
          <p:cNvPr id="10" name="Flowchart: Manual Input 9">
            <a:extLst>
              <a:ext uri="{FF2B5EF4-FFF2-40B4-BE49-F238E27FC236}">
                <a16:creationId xmlns:a16="http://schemas.microsoft.com/office/drawing/2014/main" xmlns="" id="{654DDF2A-8E48-4053-8B7C-430426553FBF}"/>
              </a:ext>
            </a:extLst>
          </p:cNvPr>
          <p:cNvSpPr/>
          <p:nvPr/>
        </p:nvSpPr>
        <p:spPr>
          <a:xfrm>
            <a:off x="1152699" y="4544888"/>
            <a:ext cx="3651653" cy="388215"/>
          </a:xfrm>
          <a:prstGeom prst="flowChartManualInput">
            <a:avLst/>
          </a:prstGeom>
          <a:solidFill>
            <a:srgbClr val="7288BE">
              <a:alpha val="74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171" y="1142880"/>
            <a:ext cx="10746999" cy="457320"/>
          </a:xfrm>
        </p:spPr>
        <p:txBody>
          <a:bodyPr>
            <a:normAutofit/>
          </a:bodyPr>
          <a:lstStyle/>
          <a:p>
            <a:r>
              <a:rPr lang="ru-RU" sz="2401" dirty="0"/>
              <a:t>Общественные приёмные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98905EA-DB18-43E7-87CB-1A9D98B9ED76}"/>
              </a:ext>
            </a:extLst>
          </p:cNvPr>
          <p:cNvSpPr txBox="1"/>
          <p:nvPr/>
        </p:nvSpPr>
        <p:spPr>
          <a:xfrm>
            <a:off x="2331755" y="4519965"/>
            <a:ext cx="2312714" cy="26073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Общественная приемная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1223324" y="4705375"/>
            <a:ext cx="3651653" cy="26073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«Правовой центр «Фаворит»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394" y="1752600"/>
            <a:ext cx="4720165" cy="3180503"/>
          </a:xfrm>
          <a:prstGeom prst="rect">
            <a:avLst/>
          </a:prstGeom>
        </p:spPr>
      </p:pic>
      <p:sp>
        <p:nvSpPr>
          <p:cNvPr id="14" name="Flowchart: Manual Input 9">
            <a:extLst>
              <a:ext uri="{FF2B5EF4-FFF2-40B4-BE49-F238E27FC236}">
                <a16:creationId xmlns:a16="http://schemas.microsoft.com/office/drawing/2014/main" xmlns="" id="{654DDF2A-8E48-4053-8B7C-430426553FBF}"/>
              </a:ext>
            </a:extLst>
          </p:cNvPr>
          <p:cNvSpPr/>
          <p:nvPr/>
        </p:nvSpPr>
        <p:spPr>
          <a:xfrm>
            <a:off x="5813393" y="4286192"/>
            <a:ext cx="4720165" cy="647121"/>
          </a:xfrm>
          <a:prstGeom prst="flowChartManualInput">
            <a:avLst/>
          </a:prstGeom>
          <a:solidFill>
            <a:srgbClr val="7288BE">
              <a:alpha val="74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7207400" y="4641665"/>
            <a:ext cx="42988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ИП Димитров М.Ф.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98905EA-DB18-43E7-87CB-1A9D98B9ED76}"/>
              </a:ext>
            </a:extLst>
          </p:cNvPr>
          <p:cNvSpPr txBox="1"/>
          <p:nvPr/>
        </p:nvSpPr>
        <p:spPr>
          <a:xfrm>
            <a:off x="8060924" y="4419600"/>
            <a:ext cx="2722573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Общественная приемная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62600" y="5015805"/>
            <a:ext cx="5638800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pPr algn="just"/>
            <a:r>
              <a:rPr lang="ru-RU" sz="1400" dirty="0"/>
              <a:t>Общественной приёмной ИП Димитрова М. Ф</a:t>
            </a:r>
            <a:r>
              <a:rPr lang="ru-RU" sz="1400" dirty="0" smtClean="0"/>
              <a:t>. за период с 03 августа по 30 декабря 2018 года </a:t>
            </a:r>
            <a:r>
              <a:rPr lang="ru-RU" sz="1400" dirty="0"/>
              <a:t>рассмотрено 46 устных и 70 письменных обращений субъектов предпринимательской деятельности, кроме того, эксперты общественной приёмной </a:t>
            </a:r>
            <a:r>
              <a:rPr lang="ru-RU" sz="1400" b="1" dirty="0"/>
              <a:t>приняли участие в 24 судебных заседаниях</a:t>
            </a:r>
            <a:r>
              <a:rPr lang="ru-RU" sz="1400" dirty="0"/>
              <a:t>.</a:t>
            </a:r>
          </a:p>
          <a:p>
            <a:pPr algn="just"/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497030" y="5029200"/>
            <a:ext cx="479252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pPr algn="just"/>
            <a:r>
              <a:rPr lang="ru-RU" sz="1400" dirty="0"/>
              <a:t>Общественной приёмной на базе Правового центра «Фаворит» за период с 23 мая 2018 года по 22 декабря 2018 года рассмотрено 180 устных и 140 письменных обращений.</a:t>
            </a:r>
          </a:p>
        </p:txBody>
      </p:sp>
      <p:pic>
        <p:nvPicPr>
          <p:cNvPr id="18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10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171" y="1218624"/>
            <a:ext cx="10746999" cy="457320"/>
          </a:xfrm>
        </p:spPr>
        <p:txBody>
          <a:bodyPr>
            <a:normAutofit/>
          </a:bodyPr>
          <a:lstStyle/>
          <a:p>
            <a:r>
              <a:rPr lang="ru-RU" sz="2401" dirty="0"/>
              <a:t>Эксперты </a:t>
            </a:r>
            <a:r>
              <a:rPr lang="en-US" sz="2401" dirty="0"/>
              <a:t>Pro Bono </a:t>
            </a:r>
            <a:r>
              <a:rPr lang="en-US" sz="2401" dirty="0" err="1"/>
              <a:t>publico</a:t>
            </a:r>
            <a:endParaRPr lang="ru-RU" sz="240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7467501" y="5268100"/>
            <a:ext cx="383145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ИП Димитров М.Ф.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838325"/>
            <a:ext cx="4368234" cy="32670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28600" y="5406599"/>
            <a:ext cx="11125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dirty="0"/>
              <a:t>Эксперт </a:t>
            </a:r>
            <a:r>
              <a:rPr lang="ru-RU" b="1" dirty="0"/>
              <a:t>Димитров Максим Фёдорович</a:t>
            </a:r>
            <a:r>
              <a:rPr lang="ru-RU" dirty="0"/>
              <a:t> за работу в 2018 году </a:t>
            </a:r>
            <a:r>
              <a:rPr lang="ru-RU" dirty="0" smtClean="0"/>
              <a:t>отмечен </a:t>
            </a:r>
            <a:r>
              <a:rPr lang="ru-RU" dirty="0"/>
              <a:t>дипломом Уполномоченного при Президенте Российской Федерации по защите прав предпринимателей Б. Ю. Титова.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13832951"/>
              </p:ext>
            </p:extLst>
          </p:nvPr>
        </p:nvGraphicFramePr>
        <p:xfrm>
          <a:off x="6628108" y="1804219"/>
          <a:ext cx="4368234" cy="3362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11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25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171" y="1218624"/>
            <a:ext cx="10746999" cy="457320"/>
          </a:xfrm>
        </p:spPr>
        <p:txBody>
          <a:bodyPr>
            <a:normAutofit/>
          </a:bodyPr>
          <a:lstStyle/>
          <a:p>
            <a:r>
              <a:rPr lang="ru-RU" sz="2401" dirty="0"/>
              <a:t>Общественные помощники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7467501" y="5268100"/>
            <a:ext cx="383145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ИП Димитров М.Ф.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D4895718-DE59-4643-B8AA-22DCA72F77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477167"/>
              </p:ext>
            </p:extLst>
          </p:nvPr>
        </p:nvGraphicFramePr>
        <p:xfrm>
          <a:off x="257175" y="1979613"/>
          <a:ext cx="11585575" cy="455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Документ" r:id="rId5" imgW="8942545" imgH="3512560" progId="Word.Document.12">
                  <p:embed/>
                </p:oleObj>
              </mc:Choice>
              <mc:Fallback>
                <p:oleObj name="Документ" r:id="rId5" imgW="8942545" imgH="35125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175" y="1979613"/>
                        <a:ext cx="11585575" cy="455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12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3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171" y="1218624"/>
            <a:ext cx="10746999" cy="457320"/>
          </a:xfrm>
        </p:spPr>
        <p:txBody>
          <a:bodyPr>
            <a:normAutofit/>
          </a:bodyPr>
          <a:lstStyle/>
          <a:p>
            <a:r>
              <a:rPr lang="ru-RU" sz="2401" dirty="0"/>
              <a:t>Взаимодействие с органами власти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7467501" y="5268100"/>
            <a:ext cx="383145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ИП Димитров М.Ф.</a:t>
            </a:r>
          </a:p>
        </p:txBody>
      </p:sp>
      <p:pic>
        <p:nvPicPr>
          <p:cNvPr id="1026" name="Picture 2" descr="C:\Users\ekgol_440\Desktop\Мероприятия\2019\Встреча с Гуришевым\DSC_01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02" y="1936812"/>
            <a:ext cx="4857358" cy="322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36812"/>
            <a:ext cx="4864860" cy="32295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1478" y="5281136"/>
            <a:ext cx="529203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400" dirty="0"/>
              <a:t>Взаимодействие с Прокуратурой Новгородской области носит регулярный характер. Соглашение о взаимодействии подписано в 2016 году.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9800" y="5267159"/>
            <a:ext cx="56388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400" dirty="0"/>
              <a:t>Взаимодействие со Следственным Управлением Следственного Комитета РФ по Новгородской области осуществляется на основании соглашения о взаимодействии, подписанного в 2017 году.</a:t>
            </a: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13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2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171" y="1218624"/>
            <a:ext cx="10746999" cy="457320"/>
          </a:xfrm>
        </p:spPr>
        <p:txBody>
          <a:bodyPr>
            <a:normAutofit/>
          </a:bodyPr>
          <a:lstStyle/>
          <a:p>
            <a:r>
              <a:rPr lang="ru-RU" sz="2401" dirty="0"/>
              <a:t>Соглашения о взаимодействии с органами власти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D692E9C-1D62-45A5-8F77-AA23F1DDF9D1}"/>
              </a:ext>
            </a:extLst>
          </p:cNvPr>
          <p:cNvSpPr txBox="1"/>
          <p:nvPr/>
        </p:nvSpPr>
        <p:spPr>
          <a:xfrm>
            <a:off x="7467501" y="5268100"/>
            <a:ext cx="383145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ИП Димитров М.Ф.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5800" y="19812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Прокуратура Новгородской области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800" y="2571195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Управление Министерства внутренних дел Российской Федерации по Новгородской области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5800" y="32004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Управление Федеральной антимонопольной службы по Новгородской области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5800" y="38100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Управление Федеральной службы по надзору в сфере природопользования (</a:t>
            </a:r>
            <a:r>
              <a:rPr lang="ru-RU" dirty="0" err="1"/>
              <a:t>Росприроднадзор</a:t>
            </a:r>
            <a:r>
              <a:rPr lang="ru-RU" dirty="0"/>
              <a:t>) по Новгородской области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5800" y="44196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Управление Федеральной службы по ветеринарному и фитосанитарному надзору по Новгородской и Вологодской </a:t>
            </a:r>
            <a:r>
              <a:rPr lang="ru-RU" dirty="0" err="1"/>
              <a:t>облястям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5800" y="50292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Управление Федеральной службы судебных приставов по Новгородской области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5800" y="5638800"/>
            <a:ext cx="10363200" cy="533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Северо-Восточное межрегиональное управление государственного управление государственного автодорожного надзора в сфере транспорта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76963" y="6330434"/>
            <a:ext cx="14478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dirty="0"/>
              <a:t>и другие</a:t>
            </a:r>
          </a:p>
        </p:txBody>
      </p:sp>
      <p:pic>
        <p:nvPicPr>
          <p:cNvPr id="20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14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5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876" y="1226762"/>
            <a:ext cx="5728266" cy="924594"/>
          </a:xfrm>
        </p:spPr>
        <p:txBody>
          <a:bodyPr>
            <a:normAutofit/>
          </a:bodyPr>
          <a:lstStyle/>
          <a:p>
            <a:r>
              <a:rPr lang="ru-RU" sz="2401" dirty="0"/>
              <a:t>Книга жалоб и предложений новгородского бизнеса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1BC3E6-A7CD-47DA-B785-906BBB0EA084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168451-F218-4782-9247-8F009A82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02940" y="3185619"/>
            <a:ext cx="2420389" cy="1169551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Порядок размещения НТО, их подключения к сетям, сроки заключения договоров, требования к внешнему виду НТО и необоснованные требования к внесению изменений в условия договора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68553" y="3493395"/>
            <a:ext cx="2667000" cy="553998"/>
          </a:xfrm>
          <a:prstGeom prst="rect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Разработать и принять на региональном уровне Положения, регламентирующего порядок и сроки размещения НТО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3036630" y="3355611"/>
            <a:ext cx="318622" cy="82956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3368553" y="4335184"/>
            <a:ext cx="2667000" cy="1169551"/>
          </a:xfrm>
          <a:prstGeom prst="rect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Усиление контроля за процентом присутствия сетевых организаций на рынке</a:t>
            </a:r>
            <a:r>
              <a:rPr lang="en-US" sz="1000" dirty="0"/>
              <a:t> </a:t>
            </a:r>
            <a:r>
              <a:rPr lang="ru-RU" sz="1000" dirty="0"/>
              <a:t>в соответствии с Федеральным законом№ 381‑ФЗ от 28.12.2009  «Об основах государственного регулирования торговой деятельности в Российской Федерации».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2941" y="4489074"/>
            <a:ext cx="2420386" cy="86177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Нахождение предпринимателей в неравных условиях с «</a:t>
            </a:r>
            <a:r>
              <a:rPr lang="ru-RU" sz="1000" dirty="0" err="1"/>
              <a:t>сетевиками</a:t>
            </a:r>
            <a:r>
              <a:rPr lang="ru-RU" sz="1000" dirty="0"/>
              <a:t>», рост присутствия которых на рынке законодательно ограничен 25%, но практически не соблюдается.</a:t>
            </a:r>
          </a:p>
        </p:txBody>
      </p:sp>
      <p:sp>
        <p:nvSpPr>
          <p:cNvPr id="25" name="Стрелка вправо 24"/>
          <p:cNvSpPr/>
          <p:nvPr/>
        </p:nvSpPr>
        <p:spPr>
          <a:xfrm>
            <a:off x="3036630" y="4505178"/>
            <a:ext cx="331923" cy="82956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26" name="TextBox 25"/>
          <p:cNvSpPr txBox="1"/>
          <p:nvPr/>
        </p:nvSpPr>
        <p:spPr>
          <a:xfrm>
            <a:off x="602941" y="5709018"/>
            <a:ext cx="2420385" cy="553998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Отсутствие контроля за формированием тарифов субъектами естественных монополий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68460" y="5632074"/>
            <a:ext cx="2667000" cy="707886"/>
          </a:xfrm>
          <a:prstGeom prst="rect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ctr"/>
            <a:r>
              <a:rPr lang="ru-RU" sz="1000" dirty="0"/>
              <a:t>Внести предложение Правительству Новгородской области по проведению экспертизы установленных тарифов и Методических рекомендаций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3036630" y="5571234"/>
            <a:ext cx="318619" cy="82956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pic>
        <p:nvPicPr>
          <p:cNvPr id="1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15</a:t>
            </a:r>
            <a:endParaRPr lang="ru-RU" sz="2401" dirty="0">
              <a:solidFill>
                <a:srgbClr val="C00000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6743014" y="1295280"/>
            <a:ext cx="4116170" cy="609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67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1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/>
              <a:t>Системные проблемы</a:t>
            </a:r>
            <a:endParaRPr lang="ru-RU" sz="2401" dirty="0"/>
          </a:p>
        </p:txBody>
      </p:sp>
      <p:sp>
        <p:nvSpPr>
          <p:cNvPr id="29" name="TextBox 28"/>
          <p:cNvSpPr txBox="1"/>
          <p:nvPr/>
        </p:nvSpPr>
        <p:spPr>
          <a:xfrm flipH="1">
            <a:off x="602939" y="2385468"/>
            <a:ext cx="2420386" cy="400110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ru-RU" sz="2000" b="1" dirty="0" smtClean="0"/>
              <a:t>Проблема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3368553" y="2376840"/>
            <a:ext cx="2666907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ru-RU" sz="2000" b="1" dirty="0" smtClean="0"/>
              <a:t>Пути решения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3036630" y="2382445"/>
            <a:ext cx="318619" cy="406155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29400" y="2474265"/>
            <a:ext cx="4343400" cy="400110"/>
          </a:xfrm>
          <a:prstGeom prst="rect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ru-RU" sz="2000" b="1" dirty="0">
                <a:solidFill>
                  <a:schemeClr val="lt1"/>
                </a:solidFill>
              </a:rPr>
              <a:t>Проблема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629400" y="3453036"/>
            <a:ext cx="4343400" cy="400110"/>
          </a:xfrm>
          <a:prstGeom prst="rect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ru-RU" sz="2000" b="1" dirty="0">
                <a:solidFill>
                  <a:schemeClr val="lt1"/>
                </a:solidFill>
              </a:rPr>
              <a:t>С чем связана проблема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629400" y="4432609"/>
            <a:ext cx="4343400" cy="400110"/>
          </a:xfrm>
          <a:prstGeom prst="rect">
            <a:avLst/>
          </a:prstGeom>
          <a:solidFill>
            <a:srgbClr val="0070C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1">
            <a:spAutoFit/>
          </a:bodyPr>
          <a:lstStyle/>
          <a:p>
            <a:pPr algn="just"/>
            <a:r>
              <a:rPr lang="ru-RU" sz="2000" b="1" dirty="0">
                <a:solidFill>
                  <a:schemeClr val="lt1"/>
                </a:solidFill>
              </a:rPr>
              <a:t>Оценка издержек СПД</a:t>
            </a:r>
          </a:p>
        </p:txBody>
      </p:sp>
      <p:sp>
        <p:nvSpPr>
          <p:cNvPr id="35" name="Стрелка вправо 34"/>
          <p:cNvSpPr/>
          <p:nvPr/>
        </p:nvSpPr>
        <p:spPr>
          <a:xfrm rot="5400000">
            <a:off x="8609193" y="2960630"/>
            <a:ext cx="383812" cy="406155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8609193" y="3942420"/>
            <a:ext cx="383812" cy="406155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29973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1219200"/>
            <a:ext cx="6477000" cy="914400"/>
          </a:xfrm>
        </p:spPr>
        <p:txBody>
          <a:bodyPr>
            <a:noAutofit/>
          </a:bodyPr>
          <a:lstStyle/>
          <a:p>
            <a:r>
              <a:rPr lang="ru-RU" sz="4000" dirty="0"/>
              <a:t>Спасибо за внимание!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EFAB328-C53C-4F15-B8C0-A09CB298B79C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FE822A-ED0D-4107-A5C0-CE6A9A7E0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579208" y="2723810"/>
            <a:ext cx="4621655" cy="369331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pPr algn="r"/>
            <a:r>
              <a:rPr lang="ru-RU" dirty="0" smtClean="0"/>
              <a:t>Телефон:</a:t>
            </a:r>
          </a:p>
          <a:p>
            <a:pPr algn="r"/>
            <a:r>
              <a:rPr lang="ru-RU" dirty="0" smtClean="0"/>
              <a:t>(8162) 73-13-87</a:t>
            </a:r>
          </a:p>
          <a:p>
            <a:pPr algn="r"/>
            <a:endParaRPr lang="ru-RU" dirty="0"/>
          </a:p>
          <a:p>
            <a:pPr algn="r"/>
            <a:r>
              <a:rPr lang="en-US" dirty="0" smtClean="0"/>
              <a:t>E-mail:</a:t>
            </a:r>
            <a:endParaRPr lang="ru-RU" dirty="0" smtClean="0"/>
          </a:p>
          <a:p>
            <a:pPr algn="r"/>
            <a:r>
              <a:rPr lang="en-US" dirty="0" smtClean="0">
                <a:hlinkClick r:id="rId3"/>
              </a:rPr>
              <a:t>novombudsmanbiz@mail.ru</a:t>
            </a:r>
            <a:endParaRPr lang="en-US" dirty="0" smtClean="0"/>
          </a:p>
          <a:p>
            <a:pPr algn="r"/>
            <a:r>
              <a:rPr lang="en-US" dirty="0" smtClean="0">
                <a:hlinkClick r:id="rId4"/>
              </a:rPr>
              <a:t>novgorod@ombudsmanbiz.ru</a:t>
            </a:r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ru-RU" dirty="0" smtClean="0"/>
              <a:t>Сайт:</a:t>
            </a:r>
          </a:p>
          <a:p>
            <a:pPr algn="r"/>
            <a:r>
              <a:rPr lang="en-US" dirty="0" smtClean="0">
                <a:hlinkClick r:id="rId5"/>
              </a:rPr>
              <a:t>www.biz53.ru</a:t>
            </a:r>
            <a:endParaRPr lang="en-US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Почтовый </a:t>
            </a:r>
            <a:r>
              <a:rPr lang="ru-RU" dirty="0"/>
              <a:t>адрес:</a:t>
            </a:r>
          </a:p>
          <a:p>
            <a:pPr algn="r"/>
            <a:r>
              <a:rPr lang="ru-RU" dirty="0"/>
              <a:t>173005, Великий Новгород, пл. Победы-Софийская, д. 1, </a:t>
            </a:r>
            <a:r>
              <a:rPr lang="ru-RU" dirty="0" err="1"/>
              <a:t>каб</a:t>
            </a:r>
            <a:r>
              <a:rPr lang="ru-RU" dirty="0"/>
              <a:t>. </a:t>
            </a:r>
            <a:r>
              <a:rPr lang="ru-RU" dirty="0" smtClean="0"/>
              <a:t>440</a:t>
            </a:r>
          </a:p>
        </p:txBody>
      </p:sp>
      <p:pic>
        <p:nvPicPr>
          <p:cNvPr id="7" name="Рисунок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734129"/>
            <a:ext cx="2971800" cy="368300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06200" y="6089342"/>
            <a:ext cx="527899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16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479" y="1218623"/>
            <a:ext cx="11271010" cy="506654"/>
          </a:xfrm>
        </p:spPr>
        <p:txBody>
          <a:bodyPr>
            <a:normAutofit/>
          </a:bodyPr>
          <a:lstStyle/>
          <a:p>
            <a:pPr fontAlgn="base"/>
            <a:r>
              <a:rPr lang="ru-RU" sz="2401" dirty="0"/>
              <a:t>Основные задачи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58CDDA4-5682-4CAF-B5B7-B23F00880AD0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F308FC-7BFF-4C0E-9598-D985B5D45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621462C-6FAE-4437-AA77-9889F2010685}"/>
              </a:ext>
            </a:extLst>
          </p:cNvPr>
          <p:cNvSpPr txBox="1"/>
          <p:nvPr/>
        </p:nvSpPr>
        <p:spPr>
          <a:xfrm>
            <a:off x="588046" y="1652308"/>
            <a:ext cx="9776266" cy="24628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000" dirty="0">
                <a:latin typeface="Roboto" panose="02000000000000000000" pitchFamily="2" charset="0"/>
                <a:ea typeface="Roboto" panose="02000000000000000000" pitchFamily="2" charset="0"/>
              </a:rPr>
              <a:t>в соответствии с Законом Новгородской области №321-ОЗ от 03.09.2013 г. «Об уполномоченном по защите предпринимателей в Новгородской области»</a:t>
            </a:r>
            <a:endParaRPr lang="ru-RU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90600" y="2057400"/>
            <a:ext cx="10287000" cy="5334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Защита прав и законных интересов предпринимателей на территории Новгородской области;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0600" y="2743200"/>
            <a:ext cx="10287001" cy="12954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Осуществление контроля за соблюдением прав и законных интересов предпринимателей федеральными органами исполнительной власти, осуществляющими деятельность на территории области, органами исполнительной власти области, органами местного самоуправления на основании обращений предпринимателей;</a:t>
            </a:r>
          </a:p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90600" y="4191000"/>
            <a:ext cx="10286999" cy="6858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Содействие развитию общественных институтов, ориентированных на защиту прав и законных интересов предпринимателей на территории области;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90600" y="5029200"/>
            <a:ext cx="10287001" cy="46163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Взаимодействие с предпринимательским сообществом;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90599" y="5638800"/>
            <a:ext cx="10287002" cy="990599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Участие в формировании и реализации государственной политики в сфере развития предпринимательской деятельности, защиты прав и законных интересов предпринимателей на территории области.</a:t>
            </a:r>
          </a:p>
        </p:txBody>
      </p:sp>
      <p:pic>
        <p:nvPicPr>
          <p:cNvPr id="1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2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91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C5C63611-3C61-484F-9DA9-DFABEFDCA5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546720"/>
              </p:ext>
            </p:extLst>
          </p:nvPr>
        </p:nvGraphicFramePr>
        <p:xfrm>
          <a:off x="617699" y="1861728"/>
          <a:ext cx="8069776" cy="4782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FEB88F6-E3DC-4E49-BF7F-E4F02FFB7408}"/>
              </a:ext>
            </a:extLst>
          </p:cNvPr>
          <p:cNvSpPr/>
          <p:nvPr/>
        </p:nvSpPr>
        <p:spPr>
          <a:xfrm>
            <a:off x="8611612" y="2092171"/>
            <a:ext cx="3275588" cy="203132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С 2014 по 2018 год к Уполномоченному по защите прав предпринимателей в Новгородской области поступило </a:t>
            </a:r>
            <a:r>
              <a:rPr lang="ru-RU" sz="1400" b="1" dirty="0"/>
              <a:t>2689</a:t>
            </a:r>
            <a:r>
              <a:rPr lang="ru-RU" sz="1400" dirty="0"/>
              <a:t> обращений. </a:t>
            </a:r>
            <a:endParaRPr lang="en-US" sz="1400" dirty="0"/>
          </a:p>
          <a:p>
            <a:pPr algn="just"/>
            <a:endParaRPr lang="en-US" sz="1400" dirty="0"/>
          </a:p>
          <a:p>
            <a:pPr algn="just"/>
            <a:r>
              <a:rPr lang="ru-RU" sz="1400" dirty="0"/>
              <a:t>Из них </a:t>
            </a:r>
            <a:r>
              <a:rPr lang="ru-RU" sz="1400" b="1" dirty="0"/>
              <a:t>1833</a:t>
            </a:r>
            <a:r>
              <a:rPr lang="ru-RU" sz="1400" dirty="0"/>
              <a:t> – устно, </a:t>
            </a:r>
            <a:r>
              <a:rPr lang="ru-RU" sz="1400" b="1" dirty="0"/>
              <a:t>856</a:t>
            </a:r>
            <a:r>
              <a:rPr lang="ru-RU" sz="1400" dirty="0"/>
              <a:t> –письменно. Среди письменных обращений </a:t>
            </a:r>
            <a:r>
              <a:rPr lang="ru-RU" sz="1400" b="1" dirty="0"/>
              <a:t>496</a:t>
            </a:r>
            <a:r>
              <a:rPr lang="ru-RU" sz="1400" dirty="0"/>
              <a:t> заявлений, </a:t>
            </a:r>
            <a:r>
              <a:rPr lang="ru-RU" sz="1400" b="1" dirty="0"/>
              <a:t>304</a:t>
            </a:r>
            <a:r>
              <a:rPr lang="ru-RU" sz="1400" dirty="0"/>
              <a:t> жалобы, </a:t>
            </a:r>
            <a:r>
              <a:rPr lang="ru-RU" sz="1400" b="1" dirty="0"/>
              <a:t>56</a:t>
            </a:r>
            <a:r>
              <a:rPr lang="ru-RU" sz="1400" dirty="0"/>
              <a:t> предложений.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3</a:t>
            </a:r>
            <a:endParaRPr lang="ru-RU" sz="240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79630384"/>
              </p:ext>
            </p:extLst>
          </p:nvPr>
        </p:nvGraphicFramePr>
        <p:xfrm>
          <a:off x="2114763" y="1981200"/>
          <a:ext cx="61722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693879" y="1295280"/>
            <a:ext cx="9060635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Статистика обращений субъектов МСП за 2014 - 2018 год</a:t>
            </a:r>
          </a:p>
        </p:txBody>
      </p:sp>
    </p:spTree>
    <p:extLst>
      <p:ext uri="{BB962C8B-B14F-4D97-AF65-F5344CB8AC3E}">
        <p14:creationId xmlns:p14="http://schemas.microsoft.com/office/powerpoint/2010/main" val="120755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479" y="1142880"/>
            <a:ext cx="9060635" cy="457320"/>
          </a:xfrm>
        </p:spPr>
        <p:txBody>
          <a:bodyPr>
            <a:normAutofit fontScale="90000"/>
          </a:bodyPr>
          <a:lstStyle/>
          <a:p>
            <a:r>
              <a:rPr lang="ru-RU" sz="2401" dirty="0"/>
              <a:t>Виды обращений субъектов МСП, поступивших в 2018 году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EFAB328-C53C-4F15-B8C0-A09CB298B79C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FE822A-ED0D-4107-A5C0-CE6A9A7E0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904781727"/>
              </p:ext>
            </p:extLst>
          </p:nvPr>
        </p:nvGraphicFramePr>
        <p:xfrm>
          <a:off x="505228" y="1749473"/>
          <a:ext cx="10848572" cy="5337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4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2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541479" y="1204332"/>
            <a:ext cx="9745521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825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Распределение по категории обратившихся субъектов МСП в 2018 году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85F89FA0-F7A9-4938-ABB2-79DB983EBB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1705301"/>
              </p:ext>
            </p:extLst>
          </p:nvPr>
        </p:nvGraphicFramePr>
        <p:xfrm>
          <a:off x="1219200" y="2118852"/>
          <a:ext cx="5334000" cy="3519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174637" y="1863333"/>
            <a:ext cx="441960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400" dirty="0"/>
              <a:t>На 10.01.2018 по данным реестра СМП в Новгородской области насчитывается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181107"/>
              </p:ext>
            </p:extLst>
          </p:nvPr>
        </p:nvGraphicFramePr>
        <p:xfrm>
          <a:off x="7010400" y="1981200"/>
          <a:ext cx="4521200" cy="3693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9" name="Picture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5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36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541479" y="1143000"/>
            <a:ext cx="9060635" cy="60960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Распределение поступивших обращений субъектов МСП по муниципальным районам в 2018 году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graphicFrame>
        <p:nvGraphicFramePr>
          <p:cNvPr id="14" name="Chart 88"/>
          <p:cNvGraphicFramePr/>
          <p:nvPr>
            <p:extLst>
              <p:ext uri="{D42A27DB-BD31-4B8C-83A1-F6EECF244321}">
                <p14:modId xmlns:p14="http://schemas.microsoft.com/office/powerpoint/2010/main" val="1425557605"/>
              </p:ext>
            </p:extLst>
          </p:nvPr>
        </p:nvGraphicFramePr>
        <p:xfrm>
          <a:off x="914400" y="1661652"/>
          <a:ext cx="10439400" cy="466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34079FF7-33AB-41F5-8D0F-8F5B294C98E8}"/>
              </a:ext>
            </a:extLst>
          </p:cNvPr>
          <p:cNvSpPr/>
          <p:nvPr/>
        </p:nvSpPr>
        <p:spPr>
          <a:xfrm>
            <a:off x="7543800" y="1905000"/>
            <a:ext cx="3429000" cy="162242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Великий Новгород – 157 обращений, что составляет 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52,1%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общего числа обращений</a:t>
            </a: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6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5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693879" y="1066800"/>
            <a:ext cx="9593121" cy="776868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Распределение по тематикам жалоб субъектов МСП, поступивших в 2018 году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110716157"/>
              </p:ext>
            </p:extLst>
          </p:nvPr>
        </p:nvGraphicFramePr>
        <p:xfrm>
          <a:off x="228600" y="1973767"/>
          <a:ext cx="11582400" cy="4884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7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1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541479" y="1204332"/>
            <a:ext cx="9060635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Общественный совет в 2018 году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D798ECBF-2170-4485-B8E3-8EA7A2B5C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29843"/>
              </p:ext>
            </p:extLst>
          </p:nvPr>
        </p:nvGraphicFramePr>
        <p:xfrm>
          <a:off x="533400" y="1752600"/>
          <a:ext cx="10569215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Document" r:id="rId6" imgW="12275348" imgH="6852762" progId="Word.Document.12">
                  <p:embed/>
                </p:oleObj>
              </mc:Choice>
              <mc:Fallback>
                <p:oleObj name="Document" r:id="rId6" imgW="12275348" imgH="6852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1752600"/>
                        <a:ext cx="10569215" cy="60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8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5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445988-BDC1-416F-AE33-258646D5E212}"/>
              </a:ext>
            </a:extLst>
          </p:cNvPr>
          <p:cNvSpPr/>
          <p:nvPr/>
        </p:nvSpPr>
        <p:spPr>
          <a:xfrm>
            <a:off x="-1587" y="-894"/>
            <a:ext cx="12192000" cy="1219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2A978D0-68F9-4EDD-9CF6-D541FE937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" y="213475"/>
            <a:ext cx="1048023" cy="79078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541479" y="1204332"/>
            <a:ext cx="9060635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1" dirty="0"/>
              <a:t>Заседания Общественного совета в 2018 году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97969F-9999-4F0C-B9BC-55BD85180421}"/>
              </a:ext>
            </a:extLst>
          </p:cNvPr>
          <p:cNvSpPr txBox="1"/>
          <p:nvPr/>
        </p:nvSpPr>
        <p:spPr>
          <a:xfrm>
            <a:off x="1589501" y="439587"/>
            <a:ext cx="72227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</a:rPr>
              <a:t>Уполномоченный по защите прав предпринимателей в Новгородской области</a:t>
            </a:r>
            <a:endParaRPr lang="ru-RU" sz="1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38199" y="1905000"/>
            <a:ext cx="8153401" cy="990600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20.02.2018 «Вопросы и проблемы, связанные с розничной   продажей  алкогольной продукции  на территории Новгородской области»</a:t>
            </a:r>
          </a:p>
        </p:txBody>
      </p:sp>
      <p:sp>
        <p:nvSpPr>
          <p:cNvPr id="6" name="Нашивка 5"/>
          <p:cNvSpPr/>
          <p:nvPr/>
        </p:nvSpPr>
        <p:spPr>
          <a:xfrm>
            <a:off x="9067800" y="2133600"/>
            <a:ext cx="457200" cy="457200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8199" y="3048000"/>
            <a:ext cx="8153401" cy="990600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28.04.2018 «Об устранении нарушений в сфере пожарной безопасности»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9067800" y="3314700"/>
            <a:ext cx="457200" cy="457200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8199" y="4216893"/>
            <a:ext cx="8153401" cy="990600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25.07.2018 «Вопросы и проблемы бизнеса при исчислении и уплате налога на недвижимое имущество организаций в 2018 году»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9067800" y="4483593"/>
            <a:ext cx="457200" cy="457200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8199" y="5410200"/>
            <a:ext cx="8153401" cy="990600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18.10.2018 «О проблемах тарифного регулирования водоотведения поверхностных сточных вод»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9067800" y="5676900"/>
            <a:ext cx="457200" cy="457200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01200" y="1988127"/>
            <a:ext cx="2133600" cy="74814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Ужесточения ограничений не произошло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601200" y="3169227"/>
            <a:ext cx="2133600" cy="74814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Ни один из центров не был закрыт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601200" y="4261921"/>
            <a:ext cx="2133600" cy="9144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Приняты поправки, устанавливающий минимальный порог площади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601200" y="5562600"/>
            <a:ext cx="2132686" cy="685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Идёт поиск решения</a:t>
            </a:r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166" y="140992"/>
            <a:ext cx="859933" cy="93722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xmlns="" id="{F55B311A-49E3-459F-8EAB-71A4BC96D92B}"/>
              </a:ext>
            </a:extLst>
          </p:cNvPr>
          <p:cNvSpPr txBox="1">
            <a:spLocks/>
          </p:cNvSpPr>
          <p:nvPr/>
        </p:nvSpPr>
        <p:spPr bwMode="auto">
          <a:xfrm>
            <a:off x="11576899" y="6089342"/>
            <a:ext cx="457200" cy="457320"/>
          </a:xfrm>
          <a:prstGeom prst="rect">
            <a:avLst/>
          </a:prstGeom>
        </p:spPr>
        <p:txBody>
          <a:bodyPr vert="horz" lIns="91464" tIns="45732" rIns="91464" bIns="45732" rtlCol="0" anchor="b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1" dirty="0" smtClean="0">
                <a:solidFill>
                  <a:srgbClr val="C00000"/>
                </a:solidFill>
              </a:rPr>
              <a:t>9</a:t>
            </a:r>
            <a:endParaRPr lang="ru-RU" sz="240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5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strategy presentation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Business strategy presentation.potx" id="{A5F13A6F-AB02-4A73-816C-34C20B6AA795}" vid="{DE7FCDCE-56F1-4731-A067-3AC58DCA2BCA}"/>
    </a:ext>
  </a:extLst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9">
    <a:dk1>
      <a:srgbClr val="0F0D29"/>
    </a:dk1>
    <a:lt1>
      <a:srgbClr val="FFFFFF"/>
    </a:lt1>
    <a:dk2>
      <a:srgbClr val="082A75"/>
    </a:dk2>
    <a:lt2>
      <a:srgbClr val="E7E6E6"/>
    </a:lt2>
    <a:accent1>
      <a:srgbClr val="024F75"/>
    </a:accent1>
    <a:accent2>
      <a:srgbClr val="3592CF"/>
    </a:accent2>
    <a:accent3>
      <a:srgbClr val="34ABA2"/>
    </a:accent3>
    <a:accent4>
      <a:srgbClr val="66B2CA"/>
    </a:accent4>
    <a:accent5>
      <a:srgbClr val="C1D9CB"/>
    </a:accent5>
    <a:accent6>
      <a:srgbClr val="34ABA2"/>
    </a:accent6>
    <a:hlink>
      <a:srgbClr val="3592CF"/>
    </a:hlink>
    <a:folHlink>
      <a:srgbClr val="3592CF"/>
    </a:folHlink>
  </a:clrScheme>
  <a:fontScheme name="Custom 20">
    <a:majorFont>
      <a:latin typeface="Arial"/>
      <a:ea typeface=""/>
      <a:cs typeface=""/>
    </a:majorFont>
    <a:minorFont>
      <a:latin typeface="Calibri"/>
      <a:ea typeface=""/>
      <a:cs typeface=""/>
    </a:minorFont>
  </a:fontScheme>
  <a:fmtScheme name="Office Effects">
    <a:fillStyleLst>
      <a:solidFill>
        <a:schemeClr val="phClr">
          <a:tint val="100000"/>
          <a:shade val="100000"/>
          <a:satMod val="100000"/>
        </a:schemeClr>
      </a:solidFill>
      <a:gradFill rotWithShape="1">
        <a:gsLst>
          <a:gs pos="0">
            <a:schemeClr val="phClr">
              <a:tint val="65000"/>
              <a:shade val="100000"/>
              <a:satMod val="133000"/>
            </a:schemeClr>
          </a:gs>
          <a:gs pos="15000">
            <a:schemeClr val="phClr">
              <a:tint val="50000"/>
              <a:shade val="100000"/>
              <a:satMod val="140000"/>
            </a:schemeClr>
          </a:gs>
          <a:gs pos="100000">
            <a:schemeClr val="phClr">
              <a:tint val="10000"/>
              <a:shade val="100000"/>
              <a:satMod val="135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75000"/>
              <a:satMod val="160000"/>
            </a:schemeClr>
          </a:gs>
          <a:gs pos="62000">
            <a:schemeClr val="phClr">
              <a:tint val="100000"/>
              <a:shade val="100000"/>
              <a:satMod val="125000"/>
            </a:schemeClr>
          </a:gs>
          <a:gs pos="100000">
            <a:schemeClr val="phClr">
              <a:tint val="80000"/>
              <a:shade val="100000"/>
              <a:satMod val="140000"/>
            </a:schemeClr>
          </a:gs>
        </a:gsLst>
        <a:lin ang="16200000" scaled="1"/>
      </a:gradFill>
    </a:fillStyleLst>
    <a:lnStyleLst>
      <a:ln w="12700">
        <a:solidFill>
          <a:schemeClr val="phClr"/>
        </a:solidFill>
        <a:prstDash val="solid"/>
      </a:ln>
      <a:ln w="25400">
        <a:solidFill>
          <a:schemeClr val="phClr"/>
        </a:solidFill>
        <a:prstDash val="solid"/>
      </a:ln>
      <a:ln w="38100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>
            <a:srgbClr val="000000">
              <a:alpha val="61176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contourW="12700" prstMaterial="powder">
          <a:bevelT h="50800"/>
          <a:contourClr>
            <a:schemeClr val="phClr">
              <a:tint val="100000"/>
              <a:shade val="100000"/>
              <a:satMod val="100000"/>
            </a:schemeClr>
          </a:contourClr>
        </a:sp3d>
      </a:effectStyle>
      <a:effectStyle>
        <a:effectLst>
          <a:reflection blurRad="12700" stA="25000" endPos="28000" dist="38100" dir="5400000" sy="-10000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phClr">
              <a:tint val="100000"/>
              <a:shade val="100000"/>
              <a:satMod val="100000"/>
            </a:schemeClr>
          </a:contourClr>
        </a:sp3d>
      </a:effectStyle>
    </a:effectStyleLst>
    <a:bgFillStyleLst>
      <a:solidFill>
        <a:schemeClr val="phClr">
          <a:tint val="100000"/>
          <a:shade val="100000"/>
          <a:satMod val="100000"/>
        </a:schemeClr>
      </a:solidFill>
      <a:gradFill rotWithShape="1">
        <a:gsLst>
          <a:gs pos="0">
            <a:schemeClr val="phClr">
              <a:tint val="100000"/>
              <a:shade val="50000"/>
              <a:satMod val="145000"/>
            </a:schemeClr>
          </a:gs>
          <a:gs pos="40000">
            <a:schemeClr val="phClr">
              <a:tint val="100000"/>
              <a:shade val="70000"/>
              <a:satMod val="145000"/>
            </a:schemeClr>
          </a:gs>
          <a:gs pos="100000">
            <a:schemeClr val="phClr">
              <a:tint val="85000"/>
              <a:shade val="100000"/>
              <a:satMod val="155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50000"/>
              <a:satMod val="145000"/>
            </a:schemeClr>
          </a:gs>
          <a:gs pos="30000">
            <a:schemeClr val="phClr">
              <a:tint val="100000"/>
              <a:shade val="65000"/>
              <a:satMod val="155000"/>
            </a:schemeClr>
          </a:gs>
          <a:gs pos="100000">
            <a:schemeClr val="phClr">
              <a:tint val="60000"/>
              <a:shade val="100000"/>
              <a:satMod val="170000"/>
            </a:schemeClr>
          </a:gs>
        </a:gsLst>
        <a:lin ang="16200000" scaled="1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29">
    <a:dk1>
      <a:srgbClr val="0F0D29"/>
    </a:dk1>
    <a:lt1>
      <a:srgbClr val="FFFFFF"/>
    </a:lt1>
    <a:dk2>
      <a:srgbClr val="082A75"/>
    </a:dk2>
    <a:lt2>
      <a:srgbClr val="E7E6E6"/>
    </a:lt2>
    <a:accent1>
      <a:srgbClr val="024F75"/>
    </a:accent1>
    <a:accent2>
      <a:srgbClr val="3592CF"/>
    </a:accent2>
    <a:accent3>
      <a:srgbClr val="34ABA2"/>
    </a:accent3>
    <a:accent4>
      <a:srgbClr val="66B2CA"/>
    </a:accent4>
    <a:accent5>
      <a:srgbClr val="C1D9CB"/>
    </a:accent5>
    <a:accent6>
      <a:srgbClr val="34ABA2"/>
    </a:accent6>
    <a:hlink>
      <a:srgbClr val="3592CF"/>
    </a:hlink>
    <a:folHlink>
      <a:srgbClr val="3592CF"/>
    </a:folHlink>
  </a:clrScheme>
  <a:fontScheme name="Custom 20">
    <a:majorFont>
      <a:latin typeface="Arial"/>
      <a:ea typeface=""/>
      <a:cs typeface=""/>
    </a:majorFont>
    <a:minorFont>
      <a:latin typeface="Calibri"/>
      <a:ea typeface=""/>
      <a:cs typeface=""/>
    </a:minorFont>
  </a:fontScheme>
  <a:fmtScheme name="Office Effects">
    <a:fillStyleLst>
      <a:solidFill>
        <a:schemeClr val="phClr">
          <a:tint val="100000"/>
          <a:shade val="100000"/>
          <a:satMod val="100000"/>
        </a:schemeClr>
      </a:solidFill>
      <a:gradFill rotWithShape="1">
        <a:gsLst>
          <a:gs pos="0">
            <a:schemeClr val="phClr">
              <a:tint val="65000"/>
              <a:shade val="100000"/>
              <a:satMod val="133000"/>
            </a:schemeClr>
          </a:gs>
          <a:gs pos="15000">
            <a:schemeClr val="phClr">
              <a:tint val="50000"/>
              <a:shade val="100000"/>
              <a:satMod val="140000"/>
            </a:schemeClr>
          </a:gs>
          <a:gs pos="100000">
            <a:schemeClr val="phClr">
              <a:tint val="10000"/>
              <a:shade val="100000"/>
              <a:satMod val="135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75000"/>
              <a:satMod val="160000"/>
            </a:schemeClr>
          </a:gs>
          <a:gs pos="62000">
            <a:schemeClr val="phClr">
              <a:tint val="100000"/>
              <a:shade val="100000"/>
              <a:satMod val="125000"/>
            </a:schemeClr>
          </a:gs>
          <a:gs pos="100000">
            <a:schemeClr val="phClr">
              <a:tint val="80000"/>
              <a:shade val="100000"/>
              <a:satMod val="140000"/>
            </a:schemeClr>
          </a:gs>
        </a:gsLst>
        <a:lin ang="16200000" scaled="1"/>
      </a:gradFill>
    </a:fillStyleLst>
    <a:lnStyleLst>
      <a:ln w="12700">
        <a:solidFill>
          <a:schemeClr val="phClr"/>
        </a:solidFill>
        <a:prstDash val="solid"/>
      </a:ln>
      <a:ln w="25400">
        <a:solidFill>
          <a:schemeClr val="phClr"/>
        </a:solidFill>
        <a:prstDash val="solid"/>
      </a:ln>
      <a:ln w="38100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>
            <a:srgbClr val="000000">
              <a:alpha val="61176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contourW="12700" prstMaterial="powder">
          <a:bevelT h="50800"/>
          <a:contourClr>
            <a:schemeClr val="phClr">
              <a:tint val="100000"/>
              <a:shade val="100000"/>
              <a:satMod val="100000"/>
            </a:schemeClr>
          </a:contourClr>
        </a:sp3d>
      </a:effectStyle>
      <a:effectStyle>
        <a:effectLst>
          <a:reflection blurRad="12700" stA="25000" endPos="28000" dist="38100" dir="5400000" sy="-10000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phClr">
              <a:tint val="100000"/>
              <a:shade val="100000"/>
              <a:satMod val="100000"/>
            </a:schemeClr>
          </a:contourClr>
        </a:sp3d>
      </a:effectStyle>
    </a:effectStyleLst>
    <a:bgFillStyleLst>
      <a:solidFill>
        <a:schemeClr val="phClr">
          <a:tint val="100000"/>
          <a:shade val="100000"/>
          <a:satMod val="100000"/>
        </a:schemeClr>
      </a:solidFill>
      <a:gradFill rotWithShape="1">
        <a:gsLst>
          <a:gs pos="0">
            <a:schemeClr val="phClr">
              <a:tint val="100000"/>
              <a:shade val="50000"/>
              <a:satMod val="145000"/>
            </a:schemeClr>
          </a:gs>
          <a:gs pos="40000">
            <a:schemeClr val="phClr">
              <a:tint val="100000"/>
              <a:shade val="70000"/>
              <a:satMod val="145000"/>
            </a:schemeClr>
          </a:gs>
          <a:gs pos="100000">
            <a:schemeClr val="phClr">
              <a:tint val="85000"/>
              <a:shade val="100000"/>
              <a:satMod val="155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50000"/>
              <a:satMod val="145000"/>
            </a:schemeClr>
          </a:gs>
          <a:gs pos="30000">
            <a:schemeClr val="phClr">
              <a:tint val="100000"/>
              <a:shade val="65000"/>
              <a:satMod val="155000"/>
            </a:schemeClr>
          </a:gs>
          <a:gs pos="100000">
            <a:schemeClr val="phClr">
              <a:tint val="60000"/>
              <a:shade val="100000"/>
              <a:satMod val="170000"/>
            </a:schemeClr>
          </a:gs>
        </a:gsLst>
        <a:lin ang="16200000" scaled="1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</TotalTime>
  <Words>933</Words>
  <Application>Microsoft Office PowerPoint</Application>
  <PresentationFormat>Произвольный</PresentationFormat>
  <Paragraphs>152</Paragraphs>
  <Slides>16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Business strategy presentation</vt:lpstr>
      <vt:lpstr>Document</vt:lpstr>
      <vt:lpstr>Документ</vt:lpstr>
      <vt:lpstr>ЕЖЕГОДНЫЙ ДОКЛАД О РЕЗУЛЬТАТАХ ДЕЯТЕЛЬНОСТИ УПОЛНОМОЧЕННОГО ПО ЗАЩИТЕ ПРАВ ПРЕДПРИНИМАТЕЛЕЙ В НОВГОРОДСКОЙ ОБЛАСТИ</vt:lpstr>
      <vt:lpstr>Основные задачи</vt:lpstr>
      <vt:lpstr>Презентация PowerPoint</vt:lpstr>
      <vt:lpstr>Виды обращений субъектов МСП, поступивших в 2018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Общественные приёмные</vt:lpstr>
      <vt:lpstr>Эксперты Pro Bono publico</vt:lpstr>
      <vt:lpstr>Общественные помощники</vt:lpstr>
      <vt:lpstr>Взаимодействие с органами власти</vt:lpstr>
      <vt:lpstr>Соглашения о взаимодействии с органами власти</vt:lpstr>
      <vt:lpstr>Книга жалоб и предложений новгородского бизнеса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Ежегодный доклад о результатах деятельности  по итогам 2018 года</dc:title>
  <dc:creator>Boris</dc:creator>
  <cp:lastModifiedBy>Шаляпина Елена Владимировна</cp:lastModifiedBy>
  <cp:revision>99</cp:revision>
  <dcterms:created xsi:type="dcterms:W3CDTF">2012-05-29T23:29:28Z</dcterms:created>
  <dcterms:modified xsi:type="dcterms:W3CDTF">2019-03-20T17:20:54Z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74069400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